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</p:sldMasterIdLst>
  <p:notesMasterIdLst>
    <p:notesMasterId r:id="rId11"/>
  </p:notesMasterIdLst>
  <p:sldIdLst>
    <p:sldId id="256" r:id="rId5"/>
    <p:sldId id="2134806256" r:id="rId6"/>
    <p:sldId id="2134806252" r:id="rId7"/>
    <p:sldId id="2134806253" r:id="rId8"/>
    <p:sldId id="2134806254" r:id="rId9"/>
    <p:sldId id="213480625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301E15-E5E5-43AD-A5D5-E5C006D7CDE0}" v="1" dt="2024-07-05T11:01:21.028"/>
    <p1510:client id="{BA3C8878-F476-4B1E-B1AC-32CC9F07C932}" v="434" dt="2024-07-05T12:19:06.4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tvik VENKATESH" userId="4842645d-928f-448d-9453-815dd053cf02" providerId="ADAL" clId="{46A60BD5-6605-40CB-B5D3-6731886B549E}"/>
    <pc:docChg chg="custSel addSld delSld modSld sldOrd">
      <pc:chgData name="Satvik VENKATESH" userId="4842645d-928f-448d-9453-815dd053cf02" providerId="ADAL" clId="{46A60BD5-6605-40CB-B5D3-6731886B549E}" dt="2024-05-29T10:25:50.063" v="5"/>
      <pc:docMkLst>
        <pc:docMk/>
      </pc:docMkLst>
      <pc:sldChg chg="modSp add del mod">
        <pc:chgData name="Satvik VENKATESH" userId="4842645d-928f-448d-9453-815dd053cf02" providerId="ADAL" clId="{46A60BD5-6605-40CB-B5D3-6731886B549E}" dt="2024-05-29T10:25:45.373" v="2" actId="27636"/>
        <pc:sldMkLst>
          <pc:docMk/>
          <pc:sldMk cId="616928863" sldId="2134806247"/>
        </pc:sldMkLst>
        <pc:spChg chg="mod">
          <ac:chgData name="Satvik VENKATESH" userId="4842645d-928f-448d-9453-815dd053cf02" providerId="ADAL" clId="{46A60BD5-6605-40CB-B5D3-6731886B549E}" dt="2024-05-29T10:25:45.373" v="2" actId="27636"/>
          <ac:spMkLst>
            <pc:docMk/>
            <pc:sldMk cId="616928863" sldId="2134806247"/>
            <ac:spMk id="4" creationId="{16651365-55ED-E9D6-051E-BF9909448AC4}"/>
          </ac:spMkLst>
        </pc:spChg>
      </pc:sldChg>
      <pc:sldChg chg="modSp add del mod ord">
        <pc:chgData name="Satvik VENKATESH" userId="4842645d-928f-448d-9453-815dd053cf02" providerId="ADAL" clId="{46A60BD5-6605-40CB-B5D3-6731886B549E}" dt="2024-05-29T10:25:50.063" v="5"/>
        <pc:sldMkLst>
          <pc:docMk/>
          <pc:sldMk cId="309629624" sldId="2134806250"/>
        </pc:sldMkLst>
        <pc:spChg chg="mod">
          <ac:chgData name="Satvik VENKATESH" userId="4842645d-928f-448d-9453-815dd053cf02" providerId="ADAL" clId="{46A60BD5-6605-40CB-B5D3-6731886B549E}" dt="2024-05-29T10:25:45.385" v="3" actId="27636"/>
          <ac:spMkLst>
            <pc:docMk/>
            <pc:sldMk cId="309629624" sldId="2134806250"/>
            <ac:spMk id="4" creationId="{16651365-55ED-E9D6-051E-BF9909448AC4}"/>
          </ac:spMkLst>
        </pc:spChg>
      </pc:sldChg>
      <pc:sldMasterChg chg="delSldLayout">
        <pc:chgData name="Satvik VENKATESH" userId="4842645d-928f-448d-9453-815dd053cf02" providerId="ADAL" clId="{46A60BD5-6605-40CB-B5D3-6731886B549E}" dt="2024-05-29T10:25:41.873" v="0" actId="47"/>
        <pc:sldMasterMkLst>
          <pc:docMk/>
          <pc:sldMasterMk cId="3779972622" sldId="2147483648"/>
        </pc:sldMasterMkLst>
        <pc:sldLayoutChg chg="del">
          <pc:chgData name="Satvik VENKATESH" userId="4842645d-928f-448d-9453-815dd053cf02" providerId="ADAL" clId="{46A60BD5-6605-40CB-B5D3-6731886B549E}" dt="2024-05-29T10:25:41.873" v="0" actId="47"/>
          <pc:sldLayoutMkLst>
            <pc:docMk/>
            <pc:sldMasterMk cId="3779972622" sldId="2147483648"/>
            <pc:sldLayoutMk cId="2719159402" sldId="2147483660"/>
          </pc:sldLayoutMkLst>
        </pc:sldLayoutChg>
      </pc:sldMasterChg>
    </pc:docChg>
  </pc:docChgLst>
  <pc:docChgLst>
    <pc:chgData name="Frederic ROSKAM" userId="801a52b4-49b6-47af-b612-9a63e922dd8f" providerId="ADAL" clId="{76DC5F91-CE3C-814F-B079-D8B860EBFF56}"/>
    <pc:docChg chg="undo redo custSel addSld delSld modSld">
      <pc:chgData name="Frederic ROSKAM" userId="801a52b4-49b6-47af-b612-9a63e922dd8f" providerId="ADAL" clId="{76DC5F91-CE3C-814F-B079-D8B860EBFF56}" dt="2024-05-29T16:49:38.806" v="110" actId="12"/>
      <pc:docMkLst>
        <pc:docMk/>
      </pc:docMkLst>
      <pc:sldChg chg="modSp">
        <pc:chgData name="Frederic ROSKAM" userId="801a52b4-49b6-47af-b612-9a63e922dd8f" providerId="ADAL" clId="{76DC5F91-CE3C-814F-B079-D8B860EBFF56}" dt="2024-05-29T16:12:54.416" v="2"/>
        <pc:sldMkLst>
          <pc:docMk/>
          <pc:sldMk cId="4241783188" sldId="256"/>
        </pc:sldMkLst>
        <pc:spChg chg="mod">
          <ac:chgData name="Frederic ROSKAM" userId="801a52b4-49b6-47af-b612-9a63e922dd8f" providerId="ADAL" clId="{76DC5F91-CE3C-814F-B079-D8B860EBFF56}" dt="2024-05-29T16:12:54.416" v="2"/>
          <ac:spMkLst>
            <pc:docMk/>
            <pc:sldMk cId="4241783188" sldId="256"/>
            <ac:spMk id="2" creationId="{96CCC958-227B-C7A2-696A-922950CD605F}"/>
          </ac:spMkLst>
        </pc:spChg>
        <pc:spChg chg="mod">
          <ac:chgData name="Frederic ROSKAM" userId="801a52b4-49b6-47af-b612-9a63e922dd8f" providerId="ADAL" clId="{76DC5F91-CE3C-814F-B079-D8B860EBFF56}" dt="2024-05-29T16:12:54.416" v="2"/>
          <ac:spMkLst>
            <pc:docMk/>
            <pc:sldMk cId="4241783188" sldId="256"/>
            <ac:spMk id="3" creationId="{8E3DA809-78F9-C27B-F064-3CD026FAA8CD}"/>
          </ac:spMkLst>
        </pc:spChg>
      </pc:sldChg>
      <pc:sldChg chg="addSp delSp modSp mod chgLayout">
        <pc:chgData name="Frederic ROSKAM" userId="801a52b4-49b6-47af-b612-9a63e922dd8f" providerId="ADAL" clId="{76DC5F91-CE3C-814F-B079-D8B860EBFF56}" dt="2024-05-29T16:49:38.806" v="110" actId="12"/>
        <pc:sldMkLst>
          <pc:docMk/>
          <pc:sldMk cId="616928863" sldId="2134806247"/>
        </pc:sldMkLst>
        <pc:spChg chg="mod ord">
          <ac:chgData name="Frederic ROSKAM" userId="801a52b4-49b6-47af-b612-9a63e922dd8f" providerId="ADAL" clId="{76DC5F91-CE3C-814F-B079-D8B860EBFF56}" dt="2024-05-29T16:49:38.806" v="110" actId="12"/>
          <ac:spMkLst>
            <pc:docMk/>
            <pc:sldMk cId="616928863" sldId="2134806247"/>
            <ac:spMk id="4" creationId="{16651365-55ED-E9D6-051E-BF9909448AC4}"/>
          </ac:spMkLst>
        </pc:spChg>
        <pc:spChg chg="add del mod">
          <ac:chgData name="Frederic ROSKAM" userId="801a52b4-49b6-47af-b612-9a63e922dd8f" providerId="ADAL" clId="{76DC5F91-CE3C-814F-B079-D8B860EBFF56}" dt="2024-05-29T16:49:09.267" v="105" actId="6264"/>
          <ac:spMkLst>
            <pc:docMk/>
            <pc:sldMk cId="616928863" sldId="2134806247"/>
            <ac:spMk id="7" creationId="{BBF4BEFB-F560-EBD0-47BA-07122DAFB17E}"/>
          </ac:spMkLst>
        </pc:spChg>
        <pc:spChg chg="add del mod ord">
          <ac:chgData name="Frederic ROSKAM" userId="801a52b4-49b6-47af-b612-9a63e922dd8f" providerId="ADAL" clId="{76DC5F91-CE3C-814F-B079-D8B860EBFF56}" dt="2024-05-29T16:49:09.267" v="105" actId="6264"/>
          <ac:spMkLst>
            <pc:docMk/>
            <pc:sldMk cId="616928863" sldId="2134806247"/>
            <ac:spMk id="9" creationId="{EB1C5170-E721-669F-294B-C897E5342E32}"/>
          </ac:spMkLst>
        </pc:spChg>
        <pc:spChg chg="add del mod ord">
          <ac:chgData name="Frederic ROSKAM" userId="801a52b4-49b6-47af-b612-9a63e922dd8f" providerId="ADAL" clId="{76DC5F91-CE3C-814F-B079-D8B860EBFF56}" dt="2024-05-29T16:49:09.267" v="105" actId="6264"/>
          <ac:spMkLst>
            <pc:docMk/>
            <pc:sldMk cId="616928863" sldId="2134806247"/>
            <ac:spMk id="12" creationId="{4031D5B0-C7CA-AB8E-71DF-A1B4D05ECABF}"/>
          </ac:spMkLst>
        </pc:spChg>
      </pc:sldChg>
      <pc:sldChg chg="modSp mod">
        <pc:chgData name="Frederic ROSKAM" userId="801a52b4-49b6-47af-b612-9a63e922dd8f" providerId="ADAL" clId="{76DC5F91-CE3C-814F-B079-D8B860EBFF56}" dt="2024-05-29T16:49:36.350" v="109" actId="12"/>
        <pc:sldMkLst>
          <pc:docMk/>
          <pc:sldMk cId="309629624" sldId="2134806250"/>
        </pc:sldMkLst>
        <pc:spChg chg="mod">
          <ac:chgData name="Frederic ROSKAM" userId="801a52b4-49b6-47af-b612-9a63e922dd8f" providerId="ADAL" clId="{76DC5F91-CE3C-814F-B079-D8B860EBFF56}" dt="2024-05-29T16:49:36.350" v="109" actId="12"/>
          <ac:spMkLst>
            <pc:docMk/>
            <pc:sldMk cId="309629624" sldId="2134806250"/>
            <ac:spMk id="4" creationId="{16651365-55ED-E9D6-051E-BF9909448AC4}"/>
          </ac:spMkLst>
        </pc:spChg>
      </pc:sldChg>
      <pc:sldChg chg="addSp delSp modSp new mod modClrScheme chgLayout">
        <pc:chgData name="Frederic ROSKAM" userId="801a52b4-49b6-47af-b612-9a63e922dd8f" providerId="ADAL" clId="{76DC5F91-CE3C-814F-B079-D8B860EBFF56}" dt="2024-05-29T16:49:29.264" v="108" actId="6264"/>
        <pc:sldMkLst>
          <pc:docMk/>
          <pc:sldMk cId="3814699253" sldId="2134806251"/>
        </pc:sldMkLst>
        <pc:spChg chg="del">
          <ac:chgData name="Frederic ROSKAM" userId="801a52b4-49b6-47af-b612-9a63e922dd8f" providerId="ADAL" clId="{76DC5F91-CE3C-814F-B079-D8B860EBFF56}" dt="2024-05-29T16:12:53.013" v="1" actId="700"/>
          <ac:spMkLst>
            <pc:docMk/>
            <pc:sldMk cId="3814699253" sldId="2134806251"/>
            <ac:spMk id="2" creationId="{C59ECAF0-2295-3948-1AEB-DF321AF48AB4}"/>
          </ac:spMkLst>
        </pc:spChg>
        <pc:spChg chg="del">
          <ac:chgData name="Frederic ROSKAM" userId="801a52b4-49b6-47af-b612-9a63e922dd8f" providerId="ADAL" clId="{76DC5F91-CE3C-814F-B079-D8B860EBFF56}" dt="2024-05-29T16:12:53.013" v="1" actId="700"/>
          <ac:spMkLst>
            <pc:docMk/>
            <pc:sldMk cId="3814699253" sldId="2134806251"/>
            <ac:spMk id="3" creationId="{F2F203B6-E5F4-0FE9-49AF-C4372288B6E5}"/>
          </ac:spMkLst>
        </pc:spChg>
        <pc:spChg chg="del">
          <ac:chgData name="Frederic ROSKAM" userId="801a52b4-49b6-47af-b612-9a63e922dd8f" providerId="ADAL" clId="{76DC5F91-CE3C-814F-B079-D8B860EBFF56}" dt="2024-05-29T16:12:53.013" v="1" actId="700"/>
          <ac:spMkLst>
            <pc:docMk/>
            <pc:sldMk cId="3814699253" sldId="2134806251"/>
            <ac:spMk id="4" creationId="{345483D2-497C-F52D-8A81-6B842D7F63A5}"/>
          </ac:spMkLst>
        </pc:spChg>
        <pc:spChg chg="add mod ord">
          <ac:chgData name="Frederic ROSKAM" userId="801a52b4-49b6-47af-b612-9a63e922dd8f" providerId="ADAL" clId="{76DC5F91-CE3C-814F-B079-D8B860EBFF56}" dt="2024-05-29T16:49:29.264" v="108" actId="6264"/>
          <ac:spMkLst>
            <pc:docMk/>
            <pc:sldMk cId="3814699253" sldId="2134806251"/>
            <ac:spMk id="5" creationId="{C30FA1CD-8C00-777E-0865-1697BDABE838}"/>
          </ac:spMkLst>
        </pc:spChg>
        <pc:spChg chg="add mod">
          <ac:chgData name="Frederic ROSKAM" userId="801a52b4-49b6-47af-b612-9a63e922dd8f" providerId="ADAL" clId="{76DC5F91-CE3C-814F-B079-D8B860EBFF56}" dt="2024-05-29T16:49:03.382" v="100" actId="164"/>
          <ac:spMkLst>
            <pc:docMk/>
            <pc:sldMk cId="3814699253" sldId="2134806251"/>
            <ac:spMk id="9" creationId="{D1729533-01B7-C284-34DC-CD47D1199D1D}"/>
          </ac:spMkLst>
        </pc:spChg>
        <pc:spChg chg="add del mod">
          <ac:chgData name="Frederic ROSKAM" userId="801a52b4-49b6-47af-b612-9a63e922dd8f" providerId="ADAL" clId="{76DC5F91-CE3C-814F-B079-D8B860EBFF56}" dt="2024-05-29T16:49:29.264" v="108" actId="6264"/>
          <ac:spMkLst>
            <pc:docMk/>
            <pc:sldMk cId="3814699253" sldId="2134806251"/>
            <ac:spMk id="11" creationId="{8390BF9E-2016-6B04-0ACE-EAA7EB4B8F25}"/>
          </ac:spMkLst>
        </pc:spChg>
        <pc:grpChg chg="add mod">
          <ac:chgData name="Frederic ROSKAM" userId="801a52b4-49b6-47af-b612-9a63e922dd8f" providerId="ADAL" clId="{76DC5F91-CE3C-814F-B079-D8B860EBFF56}" dt="2024-05-29T16:49:03.466" v="101" actId="1076"/>
          <ac:grpSpMkLst>
            <pc:docMk/>
            <pc:sldMk cId="3814699253" sldId="2134806251"/>
            <ac:grpSpMk id="10" creationId="{44359803-1830-7546-DB00-24B848EBE5B9}"/>
          </ac:grpSpMkLst>
        </pc:grpChg>
        <pc:picChg chg="add mod">
          <ac:chgData name="Frederic ROSKAM" userId="801a52b4-49b6-47af-b612-9a63e922dd8f" providerId="ADAL" clId="{76DC5F91-CE3C-814F-B079-D8B860EBFF56}" dt="2024-05-29T16:49:03.547" v="102" actId="1076"/>
          <ac:picMkLst>
            <pc:docMk/>
            <pc:sldMk cId="3814699253" sldId="2134806251"/>
            <ac:picMk id="6" creationId="{2DF2ACC6-F3B8-5894-FC3C-4B34AD01AE8E}"/>
          </ac:picMkLst>
        </pc:picChg>
        <pc:picChg chg="add del mod">
          <ac:chgData name="Frederic ROSKAM" userId="801a52b4-49b6-47af-b612-9a63e922dd8f" providerId="ADAL" clId="{76DC5F91-CE3C-814F-B079-D8B860EBFF56}" dt="2024-05-29T16:49:02.042" v="84" actId="478"/>
          <ac:picMkLst>
            <pc:docMk/>
            <pc:sldMk cId="3814699253" sldId="2134806251"/>
            <ac:picMk id="7" creationId="{26876A78-8EBC-6785-790E-252DBD9BE14E}"/>
          </ac:picMkLst>
        </pc:picChg>
        <pc:picChg chg="add mod">
          <ac:chgData name="Frederic ROSKAM" userId="801a52b4-49b6-47af-b612-9a63e922dd8f" providerId="ADAL" clId="{76DC5F91-CE3C-814F-B079-D8B860EBFF56}" dt="2024-05-29T16:49:03.382" v="100" actId="164"/>
          <ac:picMkLst>
            <pc:docMk/>
            <pc:sldMk cId="3814699253" sldId="2134806251"/>
            <ac:picMk id="8" creationId="{6A6759D3-6C50-D7FE-B564-6F7F345E12A4}"/>
          </ac:picMkLst>
        </pc:picChg>
      </pc:sldChg>
      <pc:sldChg chg="add del">
        <pc:chgData name="Frederic ROSKAM" userId="801a52b4-49b6-47af-b612-9a63e922dd8f" providerId="ADAL" clId="{76DC5F91-CE3C-814F-B079-D8B860EBFF56}" dt="2024-05-29T16:49:02.211" v="86" actId="2696"/>
        <pc:sldMkLst>
          <pc:docMk/>
          <pc:sldMk cId="1625228874" sldId="2134806252"/>
        </pc:sldMkLst>
      </pc:sldChg>
    </pc:docChg>
  </pc:docChgLst>
  <pc:docChgLst>
    <pc:chgData name="Satvik VENKATESH" userId="4842645d-928f-448d-9453-815dd053cf02" providerId="ADAL" clId="{BA3C8878-F476-4B1E-B1AC-32CC9F07C932}"/>
    <pc:docChg chg="undo redo custSel addSld delSld modSld sldOrd">
      <pc:chgData name="Satvik VENKATESH" userId="4842645d-928f-448d-9453-815dd053cf02" providerId="ADAL" clId="{BA3C8878-F476-4B1E-B1AC-32CC9F07C932}" dt="2024-07-05T12:19:27.291" v="1008" actId="20577"/>
      <pc:docMkLst>
        <pc:docMk/>
      </pc:docMkLst>
      <pc:sldChg chg="addSp delSp modSp mod">
        <pc:chgData name="Satvik VENKATESH" userId="4842645d-928f-448d-9453-815dd053cf02" providerId="ADAL" clId="{BA3C8878-F476-4B1E-B1AC-32CC9F07C932}" dt="2024-07-05T08:44:59.265" v="602" actId="478"/>
        <pc:sldMkLst>
          <pc:docMk/>
          <pc:sldMk cId="4241783188" sldId="256"/>
        </pc:sldMkLst>
        <pc:spChg chg="mod">
          <ac:chgData name="Satvik VENKATESH" userId="4842645d-928f-448d-9453-815dd053cf02" providerId="ADAL" clId="{BA3C8878-F476-4B1E-B1AC-32CC9F07C932}" dt="2024-07-04T22:47:28.859" v="548" actId="20577"/>
          <ac:spMkLst>
            <pc:docMk/>
            <pc:sldMk cId="4241783188" sldId="256"/>
            <ac:spMk id="3" creationId="{8E3DA809-78F9-C27B-F064-3CD026FAA8CD}"/>
          </ac:spMkLst>
        </pc:spChg>
        <pc:spChg chg="add del mod">
          <ac:chgData name="Satvik VENKATESH" userId="4842645d-928f-448d-9453-815dd053cf02" providerId="ADAL" clId="{BA3C8878-F476-4B1E-B1AC-32CC9F07C932}" dt="2024-07-05T08:44:59.265" v="602" actId="478"/>
          <ac:spMkLst>
            <pc:docMk/>
            <pc:sldMk cId="4241783188" sldId="256"/>
            <ac:spMk id="4" creationId="{A8B901E0-9870-E1B4-644F-E123F3E8F695}"/>
          </ac:spMkLst>
        </pc:spChg>
      </pc:sldChg>
      <pc:sldChg chg="add del">
        <pc:chgData name="Satvik VENKATESH" userId="4842645d-928f-448d-9453-815dd053cf02" providerId="ADAL" clId="{BA3C8878-F476-4B1E-B1AC-32CC9F07C932}" dt="2024-07-04T22:47:39.357" v="549" actId="47"/>
        <pc:sldMkLst>
          <pc:docMk/>
          <pc:sldMk cId="616928863" sldId="2134806247"/>
        </pc:sldMkLst>
      </pc:sldChg>
      <pc:sldChg chg="add del">
        <pc:chgData name="Satvik VENKATESH" userId="4842645d-928f-448d-9453-815dd053cf02" providerId="ADAL" clId="{BA3C8878-F476-4B1E-B1AC-32CC9F07C932}" dt="2024-07-04T22:47:39.357" v="549" actId="47"/>
        <pc:sldMkLst>
          <pc:docMk/>
          <pc:sldMk cId="309629624" sldId="2134806250"/>
        </pc:sldMkLst>
      </pc:sldChg>
      <pc:sldChg chg="add del">
        <pc:chgData name="Satvik VENKATESH" userId="4842645d-928f-448d-9453-815dd053cf02" providerId="ADAL" clId="{BA3C8878-F476-4B1E-B1AC-32CC9F07C932}" dt="2024-07-04T22:47:39.357" v="549" actId="47"/>
        <pc:sldMkLst>
          <pc:docMk/>
          <pc:sldMk cId="3814699253" sldId="2134806251"/>
        </pc:sldMkLst>
      </pc:sldChg>
      <pc:sldChg chg="addSp delSp modSp add mod ord delAnim modAnim">
        <pc:chgData name="Satvik VENKATESH" userId="4842645d-928f-448d-9453-815dd053cf02" providerId="ADAL" clId="{BA3C8878-F476-4B1E-B1AC-32CC9F07C932}" dt="2024-07-05T12:19:27.291" v="1008" actId="20577"/>
        <pc:sldMkLst>
          <pc:docMk/>
          <pc:sldMk cId="781468263" sldId="2134806252"/>
        </pc:sldMkLst>
        <pc:spChg chg="del">
          <ac:chgData name="Satvik VENKATESH" userId="4842645d-928f-448d-9453-815dd053cf02" providerId="ADAL" clId="{BA3C8878-F476-4B1E-B1AC-32CC9F07C932}" dt="2024-07-04T16:19:36.885" v="11" actId="478"/>
          <ac:spMkLst>
            <pc:docMk/>
            <pc:sldMk cId="781468263" sldId="2134806252"/>
            <ac:spMk id="2" creationId="{C2A07901-EDA4-3417-0C8F-B3B75D4BAA3A}"/>
          </ac:spMkLst>
        </pc:spChg>
        <pc:spChg chg="add mod">
          <ac:chgData name="Satvik VENKATESH" userId="4842645d-928f-448d-9453-815dd053cf02" providerId="ADAL" clId="{BA3C8878-F476-4B1E-B1AC-32CC9F07C932}" dt="2024-07-05T12:08:10.220" v="952" actId="13926"/>
          <ac:spMkLst>
            <pc:docMk/>
            <pc:sldMk cId="781468263" sldId="2134806252"/>
            <ac:spMk id="3" creationId="{A405E99E-F141-CAA1-AFFD-FB1D0E4CD380}"/>
          </ac:spMkLst>
        </pc:spChg>
        <pc:spChg chg="del">
          <ac:chgData name="Satvik VENKATESH" userId="4842645d-928f-448d-9453-815dd053cf02" providerId="ADAL" clId="{BA3C8878-F476-4B1E-B1AC-32CC9F07C932}" dt="2024-07-04T16:19:21.399" v="9" actId="478"/>
          <ac:spMkLst>
            <pc:docMk/>
            <pc:sldMk cId="781468263" sldId="2134806252"/>
            <ac:spMk id="4" creationId="{16651365-55ED-E9D6-051E-BF9909448AC4}"/>
          </ac:spMkLst>
        </pc:spChg>
        <pc:spChg chg="del">
          <ac:chgData name="Satvik VENKATESH" userId="4842645d-928f-448d-9453-815dd053cf02" providerId="ADAL" clId="{BA3C8878-F476-4B1E-B1AC-32CC9F07C932}" dt="2024-07-04T16:19:36.885" v="11" actId="478"/>
          <ac:spMkLst>
            <pc:docMk/>
            <pc:sldMk cId="781468263" sldId="2134806252"/>
            <ac:spMk id="5" creationId="{4C0267F6-0040-32DF-BBFE-9810E2EE9739}"/>
          </ac:spMkLst>
        </pc:spChg>
        <pc:spChg chg="add mod">
          <ac:chgData name="Satvik VENKATESH" userId="4842645d-928f-448d-9453-815dd053cf02" providerId="ADAL" clId="{BA3C8878-F476-4B1E-B1AC-32CC9F07C932}" dt="2024-07-05T12:08:10.220" v="952" actId="13926"/>
          <ac:spMkLst>
            <pc:docMk/>
            <pc:sldMk cId="781468263" sldId="2134806252"/>
            <ac:spMk id="5" creationId="{B63F3924-2DBF-FD4E-6BD5-4290B8A328E4}"/>
          </ac:spMkLst>
        </pc:spChg>
        <pc:spChg chg="add mod">
          <ac:chgData name="Satvik VENKATESH" userId="4842645d-928f-448d-9453-815dd053cf02" providerId="ADAL" clId="{BA3C8878-F476-4B1E-B1AC-32CC9F07C932}" dt="2024-07-04T16:48:05.482" v="155" actId="1076"/>
          <ac:spMkLst>
            <pc:docMk/>
            <pc:sldMk cId="781468263" sldId="2134806252"/>
            <ac:spMk id="6" creationId="{2851DF42-8213-F5CD-C0AC-8CE71F5573AE}"/>
          </ac:spMkLst>
        </pc:spChg>
        <pc:spChg chg="add mod">
          <ac:chgData name="Satvik VENKATESH" userId="4842645d-928f-448d-9453-815dd053cf02" providerId="ADAL" clId="{BA3C8878-F476-4B1E-B1AC-32CC9F07C932}" dt="2024-07-05T12:08:10.220" v="952" actId="13926"/>
          <ac:spMkLst>
            <pc:docMk/>
            <pc:sldMk cId="781468263" sldId="2134806252"/>
            <ac:spMk id="6" creationId="{3A4A9E94-124E-563C-592B-CD2021CBBAD8}"/>
          </ac:spMkLst>
        </pc:spChg>
        <pc:spChg chg="add del mod">
          <ac:chgData name="Satvik VENKATESH" userId="4842645d-928f-448d-9453-815dd053cf02" providerId="ADAL" clId="{BA3C8878-F476-4B1E-B1AC-32CC9F07C932}" dt="2024-07-04T16:19:22.648" v="10" actId="478"/>
          <ac:spMkLst>
            <pc:docMk/>
            <pc:sldMk cId="781468263" sldId="2134806252"/>
            <ac:spMk id="9" creationId="{07EE931C-A598-EF3C-B6F4-0A3CCD7B77A7}"/>
          </ac:spMkLst>
        </pc:spChg>
        <pc:spChg chg="add mod">
          <ac:chgData name="Satvik VENKATESH" userId="4842645d-928f-448d-9453-815dd053cf02" providerId="ADAL" clId="{BA3C8878-F476-4B1E-B1AC-32CC9F07C932}" dt="2024-07-05T11:33:11.578" v="629" actId="20577"/>
          <ac:spMkLst>
            <pc:docMk/>
            <pc:sldMk cId="781468263" sldId="2134806252"/>
            <ac:spMk id="9" creationId="{A07CD707-D794-6862-40D7-CEE54ED928E3}"/>
          </ac:spMkLst>
        </pc:spChg>
        <pc:spChg chg="add mod">
          <ac:chgData name="Satvik VENKATESH" userId="4842645d-928f-448d-9453-815dd053cf02" providerId="ADAL" clId="{BA3C8878-F476-4B1E-B1AC-32CC9F07C932}" dt="2024-07-05T11:33:20.827" v="637" actId="20577"/>
          <ac:spMkLst>
            <pc:docMk/>
            <pc:sldMk cId="781468263" sldId="2134806252"/>
            <ac:spMk id="10" creationId="{C2522EF6-A669-A244-1E26-85FCCD0B3471}"/>
          </ac:spMkLst>
        </pc:spChg>
        <pc:spChg chg="del">
          <ac:chgData name="Satvik VENKATESH" userId="4842645d-928f-448d-9453-815dd053cf02" providerId="ADAL" clId="{BA3C8878-F476-4B1E-B1AC-32CC9F07C932}" dt="2024-07-04T16:19:36.885" v="11" actId="478"/>
          <ac:spMkLst>
            <pc:docMk/>
            <pc:sldMk cId="781468263" sldId="2134806252"/>
            <ac:spMk id="10" creationId="{F3A45BD4-D0FA-3D3D-F5F7-C4B29CB6C7D3}"/>
          </ac:spMkLst>
        </pc:spChg>
        <pc:spChg chg="add mod">
          <ac:chgData name="Satvik VENKATESH" userId="4842645d-928f-448d-9453-815dd053cf02" providerId="ADAL" clId="{BA3C8878-F476-4B1E-B1AC-32CC9F07C932}" dt="2024-07-05T11:53:51.566" v="666" actId="1076"/>
          <ac:spMkLst>
            <pc:docMk/>
            <pc:sldMk cId="781468263" sldId="2134806252"/>
            <ac:spMk id="13" creationId="{122ABE10-0188-FBC9-63B7-EDE119E1630C}"/>
          </ac:spMkLst>
        </pc:spChg>
        <pc:spChg chg="del mod">
          <ac:chgData name="Satvik VENKATESH" userId="4842645d-928f-448d-9453-815dd053cf02" providerId="ADAL" clId="{BA3C8878-F476-4B1E-B1AC-32CC9F07C932}" dt="2024-07-04T16:20:20.160" v="42" actId="478"/>
          <ac:spMkLst>
            <pc:docMk/>
            <pc:sldMk cId="781468263" sldId="2134806252"/>
            <ac:spMk id="13" creationId="{3F7841C8-F1DC-3EDF-6331-E945BF32B1DD}"/>
          </ac:spMkLst>
        </pc:spChg>
        <pc:spChg chg="add mod">
          <ac:chgData name="Satvik VENKATESH" userId="4842645d-928f-448d-9453-815dd053cf02" providerId="ADAL" clId="{BA3C8878-F476-4B1E-B1AC-32CC9F07C932}" dt="2024-07-04T16:53:40.596" v="182" actId="20577"/>
          <ac:spMkLst>
            <pc:docMk/>
            <pc:sldMk cId="781468263" sldId="2134806252"/>
            <ac:spMk id="14" creationId="{D4C607CB-5FA7-6587-4F6B-81014B42DBDF}"/>
          </ac:spMkLst>
        </pc:spChg>
        <pc:spChg chg="add mod">
          <ac:chgData name="Satvik VENKATESH" userId="4842645d-928f-448d-9453-815dd053cf02" providerId="ADAL" clId="{BA3C8878-F476-4B1E-B1AC-32CC9F07C932}" dt="2024-07-04T16:20:26.795" v="44" actId="1076"/>
          <ac:spMkLst>
            <pc:docMk/>
            <pc:sldMk cId="781468263" sldId="2134806252"/>
            <ac:spMk id="15" creationId="{ED5A1FB6-8D8D-DD27-3225-3FA8F1D69D99}"/>
          </ac:spMkLst>
        </pc:spChg>
        <pc:spChg chg="add mod">
          <ac:chgData name="Satvik VENKATESH" userId="4842645d-928f-448d-9453-815dd053cf02" providerId="ADAL" clId="{BA3C8878-F476-4B1E-B1AC-32CC9F07C932}" dt="2024-07-05T11:54:06.493" v="671" actId="1076"/>
          <ac:spMkLst>
            <pc:docMk/>
            <pc:sldMk cId="781468263" sldId="2134806252"/>
            <ac:spMk id="18" creationId="{A12A8519-8241-5E9D-4B4B-EB89F2ADCBB6}"/>
          </ac:spMkLst>
        </pc:spChg>
        <pc:spChg chg="add mod">
          <ac:chgData name="Satvik VENKATESH" userId="4842645d-928f-448d-9453-815dd053cf02" providerId="ADAL" clId="{BA3C8878-F476-4B1E-B1AC-32CC9F07C932}" dt="2024-07-05T11:55:25.311" v="689" actId="1076"/>
          <ac:spMkLst>
            <pc:docMk/>
            <pc:sldMk cId="781468263" sldId="2134806252"/>
            <ac:spMk id="19" creationId="{AF4D7E49-E8AF-0883-82B6-8FAA2EF41D63}"/>
          </ac:spMkLst>
        </pc:spChg>
        <pc:spChg chg="add mod">
          <ac:chgData name="Satvik VENKATESH" userId="4842645d-928f-448d-9453-815dd053cf02" providerId="ADAL" clId="{BA3C8878-F476-4B1E-B1AC-32CC9F07C932}" dt="2024-07-05T11:56:35.715" v="707" actId="1076"/>
          <ac:spMkLst>
            <pc:docMk/>
            <pc:sldMk cId="781468263" sldId="2134806252"/>
            <ac:spMk id="21" creationId="{FFA20E87-FB55-ED7C-C8E0-EF3C0A0D5E9D}"/>
          </ac:spMkLst>
        </pc:spChg>
        <pc:spChg chg="add mod">
          <ac:chgData name="Satvik VENKATESH" userId="4842645d-928f-448d-9453-815dd053cf02" providerId="ADAL" clId="{BA3C8878-F476-4B1E-B1AC-32CC9F07C932}" dt="2024-07-05T11:58:04.389" v="722" actId="20577"/>
          <ac:spMkLst>
            <pc:docMk/>
            <pc:sldMk cId="781468263" sldId="2134806252"/>
            <ac:spMk id="23" creationId="{19EFBF91-8C32-EB73-9AC7-049A216D30F2}"/>
          </ac:spMkLst>
        </pc:spChg>
        <pc:spChg chg="del">
          <ac:chgData name="Satvik VENKATESH" userId="4842645d-928f-448d-9453-815dd053cf02" providerId="ADAL" clId="{BA3C8878-F476-4B1E-B1AC-32CC9F07C932}" dt="2024-07-04T16:19:15.168" v="8" actId="478"/>
          <ac:spMkLst>
            <pc:docMk/>
            <pc:sldMk cId="781468263" sldId="2134806252"/>
            <ac:spMk id="24" creationId="{B2C2F6F2-9F16-A3EA-F8E9-F7EC6A60704F}"/>
          </ac:spMkLst>
        </pc:spChg>
        <pc:spChg chg="add mod">
          <ac:chgData name="Satvik VENKATESH" userId="4842645d-928f-448d-9453-815dd053cf02" providerId="ADAL" clId="{BA3C8878-F476-4B1E-B1AC-32CC9F07C932}" dt="2024-07-05T12:08:10.220" v="952" actId="13926"/>
          <ac:spMkLst>
            <pc:docMk/>
            <pc:sldMk cId="781468263" sldId="2134806252"/>
            <ac:spMk id="25" creationId="{21EBEA25-AE97-C0D6-51E7-0B0A604021EA}"/>
          </ac:spMkLst>
        </pc:spChg>
        <pc:spChg chg="add mod">
          <ac:chgData name="Satvik VENKATESH" userId="4842645d-928f-448d-9453-815dd053cf02" providerId="ADAL" clId="{BA3C8878-F476-4B1E-B1AC-32CC9F07C932}" dt="2024-07-05T12:05:03.540" v="835" actId="13926"/>
          <ac:spMkLst>
            <pc:docMk/>
            <pc:sldMk cId="781468263" sldId="2134806252"/>
            <ac:spMk id="28" creationId="{AB86053F-5D93-F239-C974-249B340DC9C9}"/>
          </ac:spMkLst>
        </pc:spChg>
        <pc:spChg chg="add mod">
          <ac:chgData name="Satvik VENKATESH" userId="4842645d-928f-448d-9453-815dd053cf02" providerId="ADAL" clId="{BA3C8878-F476-4B1E-B1AC-32CC9F07C932}" dt="2024-07-05T12:08:10.220" v="952" actId="13926"/>
          <ac:spMkLst>
            <pc:docMk/>
            <pc:sldMk cId="781468263" sldId="2134806252"/>
            <ac:spMk id="29" creationId="{D839EF79-1814-08D6-1B8F-C67F5913AAE7}"/>
          </ac:spMkLst>
        </pc:spChg>
        <pc:spChg chg="add mod">
          <ac:chgData name="Satvik VENKATESH" userId="4842645d-928f-448d-9453-815dd053cf02" providerId="ADAL" clId="{BA3C8878-F476-4B1E-B1AC-32CC9F07C932}" dt="2024-07-05T12:07:50.405" v="951" actId="13926"/>
          <ac:spMkLst>
            <pc:docMk/>
            <pc:sldMk cId="781468263" sldId="2134806252"/>
            <ac:spMk id="31" creationId="{89B6E056-1042-3DCF-A683-AB9666CD43AC}"/>
          </ac:spMkLst>
        </pc:spChg>
        <pc:spChg chg="add mod">
          <ac:chgData name="Satvik VENKATESH" userId="4842645d-928f-448d-9453-815dd053cf02" providerId="ADAL" clId="{BA3C8878-F476-4B1E-B1AC-32CC9F07C932}" dt="2024-07-05T12:05:06.501" v="836" actId="13926"/>
          <ac:spMkLst>
            <pc:docMk/>
            <pc:sldMk cId="781468263" sldId="2134806252"/>
            <ac:spMk id="32" creationId="{F0B56CC0-21A2-7E25-542D-4C0EF7071B62}"/>
          </ac:spMkLst>
        </pc:spChg>
        <pc:spChg chg="add mod">
          <ac:chgData name="Satvik VENKATESH" userId="4842645d-928f-448d-9453-815dd053cf02" providerId="ADAL" clId="{BA3C8878-F476-4B1E-B1AC-32CC9F07C932}" dt="2024-07-04T16:42:24.125" v="142" actId="1076"/>
          <ac:spMkLst>
            <pc:docMk/>
            <pc:sldMk cId="781468263" sldId="2134806252"/>
            <ac:spMk id="35" creationId="{E9833031-38E4-AC12-B3D1-C89732703996}"/>
          </ac:spMkLst>
        </pc:spChg>
        <pc:spChg chg="add mod">
          <ac:chgData name="Satvik VENKATESH" userId="4842645d-928f-448d-9453-815dd053cf02" providerId="ADAL" clId="{BA3C8878-F476-4B1E-B1AC-32CC9F07C932}" dt="2024-07-05T12:05:00.311" v="834" actId="13926"/>
          <ac:spMkLst>
            <pc:docMk/>
            <pc:sldMk cId="781468263" sldId="2134806252"/>
            <ac:spMk id="37" creationId="{9140B7BE-F46C-7874-D509-1508BA234077}"/>
          </ac:spMkLst>
        </pc:spChg>
        <pc:spChg chg="add mod">
          <ac:chgData name="Satvik VENKATESH" userId="4842645d-928f-448d-9453-815dd053cf02" providerId="ADAL" clId="{BA3C8878-F476-4B1E-B1AC-32CC9F07C932}" dt="2024-07-05T12:08:10.220" v="952" actId="13926"/>
          <ac:spMkLst>
            <pc:docMk/>
            <pc:sldMk cId="781468263" sldId="2134806252"/>
            <ac:spMk id="40" creationId="{C1920D71-AB17-1637-BE85-C930EC35F5AA}"/>
          </ac:spMkLst>
        </pc:spChg>
        <pc:spChg chg="add mod">
          <ac:chgData name="Satvik VENKATESH" userId="4842645d-928f-448d-9453-815dd053cf02" providerId="ADAL" clId="{BA3C8878-F476-4B1E-B1AC-32CC9F07C932}" dt="2024-07-05T12:01:12.125" v="783" actId="20577"/>
          <ac:spMkLst>
            <pc:docMk/>
            <pc:sldMk cId="781468263" sldId="2134806252"/>
            <ac:spMk id="42" creationId="{62BDE79D-34CE-2A51-B788-92F3BE8BABA1}"/>
          </ac:spMkLst>
        </pc:spChg>
        <pc:spChg chg="add mod">
          <ac:chgData name="Satvik VENKATESH" userId="4842645d-928f-448d-9453-815dd053cf02" providerId="ADAL" clId="{BA3C8878-F476-4B1E-B1AC-32CC9F07C932}" dt="2024-07-05T12:00:57.927" v="759" actId="20577"/>
          <ac:spMkLst>
            <pc:docMk/>
            <pc:sldMk cId="781468263" sldId="2134806252"/>
            <ac:spMk id="43" creationId="{C8B83184-F057-C156-0462-80195CC1BB28}"/>
          </ac:spMkLst>
        </pc:spChg>
        <pc:spChg chg="add mod">
          <ac:chgData name="Satvik VENKATESH" userId="4842645d-928f-448d-9453-815dd053cf02" providerId="ADAL" clId="{BA3C8878-F476-4B1E-B1AC-32CC9F07C932}" dt="2024-07-05T12:02:49.284" v="824" actId="20577"/>
          <ac:spMkLst>
            <pc:docMk/>
            <pc:sldMk cId="781468263" sldId="2134806252"/>
            <ac:spMk id="46" creationId="{A1156DD2-D0A8-C074-2AFA-CEEA3F2CD2C0}"/>
          </ac:spMkLst>
        </pc:spChg>
        <pc:spChg chg="add mod">
          <ac:chgData name="Satvik VENKATESH" userId="4842645d-928f-448d-9453-815dd053cf02" providerId="ADAL" clId="{BA3C8878-F476-4B1E-B1AC-32CC9F07C932}" dt="2024-07-05T12:19:27.291" v="1008" actId="20577"/>
          <ac:spMkLst>
            <pc:docMk/>
            <pc:sldMk cId="781468263" sldId="2134806252"/>
            <ac:spMk id="47" creationId="{30129EB7-08A8-6720-2617-5C7C9345B0A2}"/>
          </ac:spMkLst>
        </pc:spChg>
        <pc:grpChg chg="del">
          <ac:chgData name="Satvik VENKATESH" userId="4842645d-928f-448d-9453-815dd053cf02" providerId="ADAL" clId="{BA3C8878-F476-4B1E-B1AC-32CC9F07C932}" dt="2024-07-04T16:19:12.798" v="6" actId="478"/>
          <ac:grpSpMkLst>
            <pc:docMk/>
            <pc:sldMk cId="781468263" sldId="2134806252"/>
            <ac:grpSpMk id="18" creationId="{BAD95F99-E00C-21A5-6A7D-35E565D31D3B}"/>
          </ac:grpSpMkLst>
        </pc:grpChg>
        <pc:picChg chg="add mod">
          <ac:chgData name="Satvik VENKATESH" userId="4842645d-928f-448d-9453-815dd053cf02" providerId="ADAL" clId="{BA3C8878-F476-4B1E-B1AC-32CC9F07C932}" dt="2024-07-04T16:42:35.198" v="144" actId="1076"/>
          <ac:picMkLst>
            <pc:docMk/>
            <pc:sldMk cId="781468263" sldId="2134806252"/>
            <ac:picMk id="2" creationId="{5308D167-1BC0-976D-17F5-2C4BB9AC6D2A}"/>
          </ac:picMkLst>
        </pc:picChg>
        <pc:picChg chg="del mod">
          <ac:chgData name="Satvik VENKATESH" userId="4842645d-928f-448d-9453-815dd053cf02" providerId="ADAL" clId="{BA3C8878-F476-4B1E-B1AC-32CC9F07C932}" dt="2024-07-04T16:20:51.019" v="46" actId="478"/>
          <ac:picMkLst>
            <pc:docMk/>
            <pc:sldMk cId="781468263" sldId="2134806252"/>
            <ac:picMk id="3" creationId="{F0158F1D-E913-E97D-FA71-7E2FEF551BBC}"/>
          </ac:picMkLst>
        </pc:picChg>
        <pc:picChg chg="add mod">
          <ac:chgData name="Satvik VENKATESH" userId="4842645d-928f-448d-9453-815dd053cf02" providerId="ADAL" clId="{BA3C8878-F476-4B1E-B1AC-32CC9F07C932}" dt="2024-07-04T16:45:09.106" v="146" actId="1076"/>
          <ac:picMkLst>
            <pc:docMk/>
            <pc:sldMk cId="781468263" sldId="2134806252"/>
            <ac:picMk id="4" creationId="{41197918-C3CE-FE84-7842-2A81A861AE97}"/>
          </ac:picMkLst>
        </pc:picChg>
        <pc:picChg chg="del">
          <ac:chgData name="Satvik VENKATESH" userId="4842645d-928f-448d-9453-815dd053cf02" providerId="ADAL" clId="{BA3C8878-F476-4B1E-B1AC-32CC9F07C932}" dt="2024-07-04T16:19:36.885" v="11" actId="478"/>
          <ac:picMkLst>
            <pc:docMk/>
            <pc:sldMk cId="781468263" sldId="2134806252"/>
            <ac:picMk id="7" creationId="{0A4B77A5-59F0-99C9-5E24-2A4E042C07F6}"/>
          </ac:picMkLst>
        </pc:picChg>
        <pc:picChg chg="add mod">
          <ac:chgData name="Satvik VENKATESH" userId="4842645d-928f-448d-9453-815dd053cf02" providerId="ADAL" clId="{BA3C8878-F476-4B1E-B1AC-32CC9F07C932}" dt="2024-07-04T16:53:47.151" v="183" actId="1076"/>
          <ac:picMkLst>
            <pc:docMk/>
            <pc:sldMk cId="781468263" sldId="2134806252"/>
            <ac:picMk id="7" creationId="{91D4852A-4D6A-3850-FD49-D7487F79BA5A}"/>
          </ac:picMkLst>
        </pc:picChg>
        <pc:picChg chg="del">
          <ac:chgData name="Satvik VENKATESH" userId="4842645d-928f-448d-9453-815dd053cf02" providerId="ADAL" clId="{BA3C8878-F476-4B1E-B1AC-32CC9F07C932}" dt="2024-07-04T16:19:14.710" v="7" actId="478"/>
          <ac:picMkLst>
            <pc:docMk/>
            <pc:sldMk cId="781468263" sldId="2134806252"/>
            <ac:picMk id="8" creationId="{169C3C68-1A64-F434-FF0F-F2255278E8EC}"/>
          </ac:picMkLst>
        </pc:picChg>
        <pc:picChg chg="add mod">
          <ac:chgData name="Satvik VENKATESH" userId="4842645d-928f-448d-9453-815dd053cf02" providerId="ADAL" clId="{BA3C8878-F476-4B1E-B1AC-32CC9F07C932}" dt="2024-07-05T11:19:32.500" v="613" actId="1076"/>
          <ac:picMkLst>
            <pc:docMk/>
            <pc:sldMk cId="781468263" sldId="2134806252"/>
            <ac:picMk id="8" creationId="{83E364F0-D468-3BDA-B113-2EFDFBA32AD3}"/>
          </ac:picMkLst>
        </pc:picChg>
        <pc:picChg chg="add mod">
          <ac:chgData name="Satvik VENKATESH" userId="4842645d-928f-448d-9453-815dd053cf02" providerId="ADAL" clId="{BA3C8878-F476-4B1E-B1AC-32CC9F07C932}" dt="2024-07-05T11:34:20.367" v="639" actId="1076"/>
          <ac:picMkLst>
            <pc:docMk/>
            <pc:sldMk cId="781468263" sldId="2134806252"/>
            <ac:picMk id="11" creationId="{28A59744-54E3-1ACF-BC63-9C938FB5A720}"/>
          </ac:picMkLst>
        </pc:picChg>
        <pc:picChg chg="del">
          <ac:chgData name="Satvik VENKATESH" userId="4842645d-928f-448d-9453-815dd053cf02" providerId="ADAL" clId="{BA3C8878-F476-4B1E-B1AC-32CC9F07C932}" dt="2024-07-04T16:19:36.885" v="11" actId="478"/>
          <ac:picMkLst>
            <pc:docMk/>
            <pc:sldMk cId="781468263" sldId="2134806252"/>
            <ac:picMk id="11" creationId="{B57ADA67-E1A4-FEC4-E3F8-204B490BFB9C}"/>
          </ac:picMkLst>
        </pc:picChg>
        <pc:picChg chg="del mod">
          <ac:chgData name="Satvik VENKATESH" userId="4842645d-928f-448d-9453-815dd053cf02" providerId="ADAL" clId="{BA3C8878-F476-4B1E-B1AC-32CC9F07C932}" dt="2024-07-04T16:20:14.766" v="40" actId="478"/>
          <ac:picMkLst>
            <pc:docMk/>
            <pc:sldMk cId="781468263" sldId="2134806252"/>
            <ac:picMk id="12" creationId="{0D4730A5-2E26-D670-3889-C373D0C7D481}"/>
          </ac:picMkLst>
        </pc:picChg>
        <pc:picChg chg="add mod">
          <ac:chgData name="Satvik VENKATESH" userId="4842645d-928f-448d-9453-815dd053cf02" providerId="ADAL" clId="{BA3C8878-F476-4B1E-B1AC-32CC9F07C932}" dt="2024-07-05T11:38:26.950" v="653" actId="1076"/>
          <ac:picMkLst>
            <pc:docMk/>
            <pc:sldMk cId="781468263" sldId="2134806252"/>
            <ac:picMk id="12" creationId="{61932F4D-ED5C-6821-872B-EDCF3975B585}"/>
          </ac:picMkLst>
        </pc:picChg>
        <pc:picChg chg="add del mod">
          <ac:chgData name="Satvik VENKATESH" userId="4842645d-928f-448d-9453-815dd053cf02" providerId="ADAL" clId="{BA3C8878-F476-4B1E-B1AC-32CC9F07C932}" dt="2024-07-04T16:20:58.613" v="49" actId="478"/>
          <ac:picMkLst>
            <pc:docMk/>
            <pc:sldMk cId="781468263" sldId="2134806252"/>
            <ac:picMk id="16" creationId="{805B0FC2-0217-E075-44DE-EA498A528AAB}"/>
          </ac:picMkLst>
        </pc:picChg>
        <pc:picChg chg="add mod">
          <ac:chgData name="Satvik VENKATESH" userId="4842645d-928f-448d-9453-815dd053cf02" providerId="ADAL" clId="{BA3C8878-F476-4B1E-B1AC-32CC9F07C932}" dt="2024-07-05T11:54:09.177" v="673" actId="1076"/>
          <ac:picMkLst>
            <pc:docMk/>
            <pc:sldMk cId="781468263" sldId="2134806252"/>
            <ac:picMk id="16" creationId="{B7D9E7C7-9839-1E30-97FB-8A4EC473C4CF}"/>
          </ac:picMkLst>
        </pc:picChg>
        <pc:picChg chg="add mod">
          <ac:chgData name="Satvik VENKATESH" userId="4842645d-928f-448d-9453-815dd053cf02" providerId="ADAL" clId="{BA3C8878-F476-4B1E-B1AC-32CC9F07C932}" dt="2024-07-04T16:40:09.084" v="131" actId="1076"/>
          <ac:picMkLst>
            <pc:docMk/>
            <pc:sldMk cId="781468263" sldId="2134806252"/>
            <ac:picMk id="17" creationId="{010BEFB5-3D38-0941-B622-A9C6E2CF671E}"/>
          </ac:picMkLst>
        </pc:picChg>
        <pc:picChg chg="add mod">
          <ac:chgData name="Satvik VENKATESH" userId="4842645d-928f-448d-9453-815dd053cf02" providerId="ADAL" clId="{BA3C8878-F476-4B1E-B1AC-32CC9F07C932}" dt="2024-07-05T11:55:41.401" v="691" actId="1076"/>
          <ac:picMkLst>
            <pc:docMk/>
            <pc:sldMk cId="781468263" sldId="2134806252"/>
            <ac:picMk id="20" creationId="{34AB8C66-9AAC-58A5-D8FC-7AF25724E7FC}"/>
          </ac:picMkLst>
        </pc:picChg>
        <pc:picChg chg="add mod">
          <ac:chgData name="Satvik VENKATESH" userId="4842645d-928f-448d-9453-815dd053cf02" providerId="ADAL" clId="{BA3C8878-F476-4B1E-B1AC-32CC9F07C932}" dt="2024-07-05T11:56:49.835" v="712" actId="1076"/>
          <ac:picMkLst>
            <pc:docMk/>
            <pc:sldMk cId="781468263" sldId="2134806252"/>
            <ac:picMk id="22" creationId="{B492C775-A21C-FAA5-7B8D-F1FAD5198D33}"/>
          </ac:picMkLst>
        </pc:picChg>
        <pc:picChg chg="add mod">
          <ac:chgData name="Satvik VENKATESH" userId="4842645d-928f-448d-9453-815dd053cf02" providerId="ADAL" clId="{BA3C8878-F476-4B1E-B1AC-32CC9F07C932}" dt="2024-07-05T11:58:20.156" v="727" actId="1076"/>
          <ac:picMkLst>
            <pc:docMk/>
            <pc:sldMk cId="781468263" sldId="2134806252"/>
            <ac:picMk id="24" creationId="{77963EF7-4578-C107-8770-D6C37883F158}"/>
          </ac:picMkLst>
        </pc:picChg>
        <pc:picChg chg="add mod">
          <ac:chgData name="Satvik VENKATESH" userId="4842645d-928f-448d-9453-815dd053cf02" providerId="ADAL" clId="{BA3C8878-F476-4B1E-B1AC-32CC9F07C932}" dt="2024-07-04T16:42:10.182" v="140" actId="1076"/>
          <ac:picMkLst>
            <pc:docMk/>
            <pc:sldMk cId="781468263" sldId="2134806252"/>
            <ac:picMk id="26" creationId="{15EB71EC-13A2-0152-3C7E-C7E04C098032}"/>
          </ac:picMkLst>
        </pc:picChg>
        <pc:picChg chg="add mod">
          <ac:chgData name="Satvik VENKATESH" userId="4842645d-928f-448d-9453-815dd053cf02" providerId="ADAL" clId="{BA3C8878-F476-4B1E-B1AC-32CC9F07C932}" dt="2024-07-04T16:42:24.125" v="142" actId="1076"/>
          <ac:picMkLst>
            <pc:docMk/>
            <pc:sldMk cId="781468263" sldId="2134806252"/>
            <ac:picMk id="27" creationId="{A4256894-01DC-BF45-B7E9-C4D30BE6286A}"/>
          </ac:picMkLst>
        </pc:picChg>
        <pc:picChg chg="add mod">
          <ac:chgData name="Satvik VENKATESH" userId="4842645d-928f-448d-9453-815dd053cf02" providerId="ADAL" clId="{BA3C8878-F476-4B1E-B1AC-32CC9F07C932}" dt="2024-07-04T16:42:24.125" v="142" actId="1076"/>
          <ac:picMkLst>
            <pc:docMk/>
            <pc:sldMk cId="781468263" sldId="2134806252"/>
            <ac:picMk id="30" creationId="{2390DBC4-30D9-82BB-227D-6E1134F16016}"/>
          </ac:picMkLst>
        </pc:picChg>
        <pc:picChg chg="add mod">
          <ac:chgData name="Satvik VENKATESH" userId="4842645d-928f-448d-9453-815dd053cf02" providerId="ADAL" clId="{BA3C8878-F476-4B1E-B1AC-32CC9F07C932}" dt="2024-07-04T16:42:31.188" v="143" actId="1076"/>
          <ac:picMkLst>
            <pc:docMk/>
            <pc:sldMk cId="781468263" sldId="2134806252"/>
            <ac:picMk id="33" creationId="{5718BA10-4CF0-23CE-6309-A8520FED167B}"/>
          </ac:picMkLst>
        </pc:picChg>
        <pc:picChg chg="add mod">
          <ac:chgData name="Satvik VENKATESH" userId="4842645d-928f-448d-9453-815dd053cf02" providerId="ADAL" clId="{BA3C8878-F476-4B1E-B1AC-32CC9F07C932}" dt="2024-07-04T16:42:31.188" v="143" actId="1076"/>
          <ac:picMkLst>
            <pc:docMk/>
            <pc:sldMk cId="781468263" sldId="2134806252"/>
            <ac:picMk id="34" creationId="{3FCEE48D-1447-9E8D-19AE-9F0F1DD1E7B0}"/>
          </ac:picMkLst>
        </pc:picChg>
        <pc:picChg chg="add mod">
          <ac:chgData name="Satvik VENKATESH" userId="4842645d-928f-448d-9453-815dd053cf02" providerId="ADAL" clId="{BA3C8878-F476-4B1E-B1AC-32CC9F07C932}" dt="2024-07-04T16:42:24.125" v="142" actId="1076"/>
          <ac:picMkLst>
            <pc:docMk/>
            <pc:sldMk cId="781468263" sldId="2134806252"/>
            <ac:picMk id="36" creationId="{FC6518F8-3C7E-917A-0049-785055DD23FF}"/>
          </ac:picMkLst>
        </pc:picChg>
        <pc:picChg chg="add mod">
          <ac:chgData name="Satvik VENKATESH" userId="4842645d-928f-448d-9453-815dd053cf02" providerId="ADAL" clId="{BA3C8878-F476-4B1E-B1AC-32CC9F07C932}" dt="2024-07-04T16:34:43.355" v="120" actId="1076"/>
          <ac:picMkLst>
            <pc:docMk/>
            <pc:sldMk cId="781468263" sldId="2134806252"/>
            <ac:picMk id="38" creationId="{5A147184-BA21-4EAD-7492-00DEDBC5EEC9}"/>
          </ac:picMkLst>
        </pc:picChg>
        <pc:picChg chg="add mod">
          <ac:chgData name="Satvik VENKATESH" userId="4842645d-928f-448d-9453-815dd053cf02" providerId="ADAL" clId="{BA3C8878-F476-4B1E-B1AC-32CC9F07C932}" dt="2024-07-04T16:42:10.182" v="140" actId="1076"/>
          <ac:picMkLst>
            <pc:docMk/>
            <pc:sldMk cId="781468263" sldId="2134806252"/>
            <ac:picMk id="39" creationId="{1292A3B0-10AF-7366-8BB1-0392B7AF675C}"/>
          </ac:picMkLst>
        </pc:picChg>
        <pc:picChg chg="add mod">
          <ac:chgData name="Satvik VENKATESH" userId="4842645d-928f-448d-9453-815dd053cf02" providerId="ADAL" clId="{BA3C8878-F476-4B1E-B1AC-32CC9F07C932}" dt="2024-07-05T11:59:44.373" v="737" actId="1076"/>
          <ac:picMkLst>
            <pc:docMk/>
            <pc:sldMk cId="781468263" sldId="2134806252"/>
            <ac:picMk id="41" creationId="{08E4AA2F-15E6-A918-8236-DA137C1BBE6E}"/>
          </ac:picMkLst>
        </pc:picChg>
        <pc:picChg chg="add mod">
          <ac:chgData name="Satvik VENKATESH" userId="4842645d-928f-448d-9453-815dd053cf02" providerId="ADAL" clId="{BA3C8878-F476-4B1E-B1AC-32CC9F07C932}" dt="2024-07-05T12:01:43.583" v="812" actId="1076"/>
          <ac:picMkLst>
            <pc:docMk/>
            <pc:sldMk cId="781468263" sldId="2134806252"/>
            <ac:picMk id="44" creationId="{03A9BE50-133C-5EA4-A7B5-08BE0CE1E5BE}"/>
          </ac:picMkLst>
        </pc:picChg>
        <pc:picChg chg="add mod">
          <ac:chgData name="Satvik VENKATESH" userId="4842645d-928f-448d-9453-815dd053cf02" providerId="ADAL" clId="{BA3C8878-F476-4B1E-B1AC-32CC9F07C932}" dt="2024-07-05T12:02:35.723" v="820" actId="1076"/>
          <ac:picMkLst>
            <pc:docMk/>
            <pc:sldMk cId="781468263" sldId="2134806252"/>
            <ac:picMk id="45" creationId="{770C88DD-F32D-FCBF-353E-187C0F1FA060}"/>
          </ac:picMkLst>
        </pc:picChg>
      </pc:sldChg>
      <pc:sldChg chg="addSp delSp modSp add mod delAnim modAnim">
        <pc:chgData name="Satvik VENKATESH" userId="4842645d-928f-448d-9453-815dd053cf02" providerId="ADAL" clId="{BA3C8878-F476-4B1E-B1AC-32CC9F07C932}" dt="2024-07-05T12:19:22.568" v="1006" actId="20577"/>
        <pc:sldMkLst>
          <pc:docMk/>
          <pc:sldMk cId="3019317066" sldId="2134806253"/>
        </pc:sldMkLst>
        <pc:spChg chg="add 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2" creationId="{D2AAE8C1-AD36-5E87-BD3A-C8888BCB0D56}"/>
          </ac:spMkLst>
        </pc:spChg>
        <pc:spChg chg="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3" creationId="{A405E99E-F141-CAA1-AFFD-FB1D0E4CD380}"/>
          </ac:spMkLst>
        </pc:spChg>
        <pc:spChg chg="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5" creationId="{B63F3924-2DBF-FD4E-6BD5-4290B8A328E4}"/>
          </ac:spMkLst>
        </pc:spChg>
        <pc:spChg chg="add mod">
          <ac:chgData name="Satvik VENKATESH" userId="4842645d-928f-448d-9453-815dd053cf02" providerId="ADAL" clId="{BA3C8878-F476-4B1E-B1AC-32CC9F07C932}" dt="2024-07-05T11:34:42.331" v="642"/>
          <ac:spMkLst>
            <pc:docMk/>
            <pc:sldMk cId="3019317066" sldId="2134806253"/>
            <ac:spMk id="8" creationId="{3B620222-E0C3-3235-4099-1CDF385C3BDE}"/>
          </ac:spMkLst>
        </pc:spChg>
        <pc:spChg chg="mod">
          <ac:chgData name="Satvik VENKATESH" userId="4842645d-928f-448d-9453-815dd053cf02" providerId="ADAL" clId="{BA3C8878-F476-4B1E-B1AC-32CC9F07C932}" dt="2024-07-04T16:59:27.665" v="196" actId="20577"/>
          <ac:spMkLst>
            <pc:docMk/>
            <pc:sldMk cId="3019317066" sldId="2134806253"/>
            <ac:spMk id="14" creationId="{D4C607CB-5FA7-6587-4F6B-81014B42DBDF}"/>
          </ac:spMkLst>
        </pc:spChg>
        <pc:spChg chg="add mod">
          <ac:chgData name="Satvik VENKATESH" userId="4842645d-928f-448d-9453-815dd053cf02" providerId="ADAL" clId="{BA3C8878-F476-4B1E-B1AC-32CC9F07C932}" dt="2024-07-05T11:38:03.937" v="649"/>
          <ac:spMkLst>
            <pc:docMk/>
            <pc:sldMk cId="3019317066" sldId="2134806253"/>
            <ac:spMk id="17" creationId="{E85E3969-6048-C283-4055-5A36B37C02B1}"/>
          </ac:spMkLst>
        </pc:spChg>
        <pc:spChg chg="add mod">
          <ac:chgData name="Satvik VENKATESH" userId="4842645d-928f-448d-9453-815dd053cf02" providerId="ADAL" clId="{BA3C8878-F476-4B1E-B1AC-32CC9F07C932}" dt="2024-07-05T11:54:14.011" v="674"/>
          <ac:spMkLst>
            <pc:docMk/>
            <pc:sldMk cId="3019317066" sldId="2134806253"/>
            <ac:spMk id="24" creationId="{88A84D11-3445-55AC-FD3B-CFB6C42CD666}"/>
          </ac:spMkLst>
        </pc:spChg>
        <pc:spChg chg="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25" creationId="{21EBEA25-AE97-C0D6-51E7-0B0A604021EA}"/>
          </ac:spMkLst>
        </pc:spChg>
        <pc:spChg chg="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28" creationId="{AB86053F-5D93-F239-C974-249B340DC9C9}"/>
          </ac:spMkLst>
        </pc:spChg>
        <pc:spChg chg="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29" creationId="{D839EF79-1814-08D6-1B8F-C67F5913AAE7}"/>
          </ac:spMkLst>
        </pc:spChg>
        <pc:spChg chg="add mod">
          <ac:chgData name="Satvik VENKATESH" userId="4842645d-928f-448d-9453-815dd053cf02" providerId="ADAL" clId="{BA3C8878-F476-4B1E-B1AC-32CC9F07C932}" dt="2024-07-05T11:55:54.672" v="694"/>
          <ac:spMkLst>
            <pc:docMk/>
            <pc:sldMk cId="3019317066" sldId="2134806253"/>
            <ac:spMk id="30" creationId="{1AD05CC9-4484-0345-05F7-1F1184BE1D60}"/>
          </ac:spMkLst>
        </pc:spChg>
        <pc:spChg chg="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31" creationId="{89B6E056-1042-3DCF-A683-AB9666CD43AC}"/>
          </ac:spMkLst>
        </pc:spChg>
        <pc:spChg chg="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32" creationId="{F0B56CC0-21A2-7E25-542D-4C0EF7071B62}"/>
          </ac:spMkLst>
        </pc:spChg>
        <pc:spChg chg="add mod">
          <ac:chgData name="Satvik VENKATESH" userId="4842645d-928f-448d-9453-815dd053cf02" providerId="ADAL" clId="{BA3C8878-F476-4B1E-B1AC-32CC9F07C932}" dt="2024-07-05T11:56:36.996" v="708"/>
          <ac:spMkLst>
            <pc:docMk/>
            <pc:sldMk cId="3019317066" sldId="2134806253"/>
            <ac:spMk id="33" creationId="{E1F4E669-1D38-E494-7752-07B0954C17C0}"/>
          </ac:spMkLst>
        </pc:spChg>
        <pc:spChg chg="add mod">
          <ac:chgData name="Satvik VENKATESH" userId="4842645d-928f-448d-9453-815dd053cf02" providerId="ADAL" clId="{BA3C8878-F476-4B1E-B1AC-32CC9F07C932}" dt="2024-07-05T11:58:11.593" v="723"/>
          <ac:spMkLst>
            <pc:docMk/>
            <pc:sldMk cId="3019317066" sldId="2134806253"/>
            <ac:spMk id="36" creationId="{8CA66954-CDB1-1192-3C9C-BA203E08D082}"/>
          </ac:spMkLst>
        </pc:spChg>
        <pc:spChg chg="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37" creationId="{9140B7BE-F46C-7874-D509-1508BA234077}"/>
          </ac:spMkLst>
        </pc:spChg>
        <pc:spChg chg="add mod">
          <ac:chgData name="Satvik VENKATESH" userId="4842645d-928f-448d-9453-815dd053cf02" providerId="ADAL" clId="{BA3C8878-F476-4B1E-B1AC-32CC9F07C932}" dt="2024-07-05T12:01:05.818" v="771" actId="20577"/>
          <ac:spMkLst>
            <pc:docMk/>
            <pc:sldMk cId="3019317066" sldId="2134806253"/>
            <ac:spMk id="39" creationId="{15AF91A1-661B-C90E-65DF-F41CDA81CA85}"/>
          </ac:spMkLst>
        </pc:spChg>
        <pc:spChg chg="mod">
          <ac:chgData name="Satvik VENKATESH" userId="4842645d-928f-448d-9453-815dd053cf02" providerId="ADAL" clId="{BA3C8878-F476-4B1E-B1AC-32CC9F07C932}" dt="2024-07-05T12:08:27.319" v="953" actId="13926"/>
          <ac:spMkLst>
            <pc:docMk/>
            <pc:sldMk cId="3019317066" sldId="2134806253"/>
            <ac:spMk id="40" creationId="{C1920D71-AB17-1637-BE85-C930EC35F5AA}"/>
          </ac:spMkLst>
        </pc:spChg>
        <pc:spChg chg="add mod">
          <ac:chgData name="Satvik VENKATESH" userId="4842645d-928f-448d-9453-815dd053cf02" providerId="ADAL" clId="{BA3C8878-F476-4B1E-B1AC-32CC9F07C932}" dt="2024-07-05T12:01:32.270" v="808"/>
          <ac:spMkLst>
            <pc:docMk/>
            <pc:sldMk cId="3019317066" sldId="2134806253"/>
            <ac:spMk id="42" creationId="{382D52B1-BA58-72DA-7E75-688BD597FF14}"/>
          </ac:spMkLst>
        </pc:spChg>
        <pc:spChg chg="add mod">
          <ac:chgData name="Satvik VENKATESH" userId="4842645d-928f-448d-9453-815dd053cf02" providerId="ADAL" clId="{BA3C8878-F476-4B1E-B1AC-32CC9F07C932}" dt="2024-07-05T12:02:52.463" v="825"/>
          <ac:spMkLst>
            <pc:docMk/>
            <pc:sldMk cId="3019317066" sldId="2134806253"/>
            <ac:spMk id="44" creationId="{3951FBD4-087F-4824-8A63-BE830CB77FA6}"/>
          </ac:spMkLst>
        </pc:spChg>
        <pc:spChg chg="add mod">
          <ac:chgData name="Satvik VENKATESH" userId="4842645d-928f-448d-9453-815dd053cf02" providerId="ADAL" clId="{BA3C8878-F476-4B1E-B1AC-32CC9F07C932}" dt="2024-07-05T12:19:22.568" v="1006" actId="20577"/>
          <ac:spMkLst>
            <pc:docMk/>
            <pc:sldMk cId="3019317066" sldId="2134806253"/>
            <ac:spMk id="46" creationId="{499C3145-0C31-080D-149B-AA5244C834B5}"/>
          </ac:spMkLst>
        </pc:spChg>
        <pc:picChg chg="del">
          <ac:chgData name="Satvik VENKATESH" userId="4842645d-928f-448d-9453-815dd053cf02" providerId="ADAL" clId="{BA3C8878-F476-4B1E-B1AC-32CC9F07C932}" dt="2024-07-04T17:00:22.057" v="204" actId="478"/>
          <ac:picMkLst>
            <pc:docMk/>
            <pc:sldMk cId="3019317066" sldId="2134806253"/>
            <ac:picMk id="2" creationId="{5308D167-1BC0-976D-17F5-2C4BB9AC6D2A}"/>
          </ac:picMkLst>
        </pc:picChg>
        <pc:picChg chg="del">
          <ac:chgData name="Satvik VENKATESH" userId="4842645d-928f-448d-9453-815dd053cf02" providerId="ADAL" clId="{BA3C8878-F476-4B1E-B1AC-32CC9F07C932}" dt="2024-07-04T17:00:22.057" v="204" actId="478"/>
          <ac:picMkLst>
            <pc:docMk/>
            <pc:sldMk cId="3019317066" sldId="2134806253"/>
            <ac:picMk id="4" creationId="{41197918-C3CE-FE84-7842-2A81A861AE97}"/>
          </ac:picMkLst>
        </pc:picChg>
        <pc:picChg chg="add mod">
          <ac:chgData name="Satvik VENKATESH" userId="4842645d-928f-448d-9453-815dd053cf02" providerId="ADAL" clId="{BA3C8878-F476-4B1E-B1AC-32CC9F07C932}" dt="2024-07-05T11:19:47.145" v="615" actId="1076"/>
          <ac:picMkLst>
            <pc:docMk/>
            <pc:sldMk cId="3019317066" sldId="2134806253"/>
            <ac:picMk id="4" creationId="{5BF41783-32D0-B7CB-6591-8328235D8C97}"/>
          </ac:picMkLst>
        </pc:picChg>
        <pc:picChg chg="add mod">
          <ac:chgData name="Satvik VENKATESH" userId="4842645d-928f-448d-9453-815dd053cf02" providerId="ADAL" clId="{BA3C8878-F476-4B1E-B1AC-32CC9F07C932}" dt="2024-07-04T17:01:48.809" v="223" actId="1076"/>
          <ac:picMkLst>
            <pc:docMk/>
            <pc:sldMk cId="3019317066" sldId="2134806253"/>
            <ac:picMk id="6" creationId="{D0513ECB-C2F9-F36F-211B-6D7400BD8C39}"/>
          </ac:picMkLst>
        </pc:picChg>
        <pc:picChg chg="add mod">
          <ac:chgData name="Satvik VENKATESH" userId="4842645d-928f-448d-9453-815dd053cf02" providerId="ADAL" clId="{BA3C8878-F476-4B1E-B1AC-32CC9F07C932}" dt="2024-07-05T11:34:38.591" v="641" actId="1076"/>
          <ac:picMkLst>
            <pc:docMk/>
            <pc:sldMk cId="3019317066" sldId="2134806253"/>
            <ac:picMk id="7" creationId="{4AE08A81-4D84-E71F-31CE-9B4C21B65A6D}"/>
          </ac:picMkLst>
        </pc:picChg>
        <pc:picChg chg="del">
          <ac:chgData name="Satvik VENKATESH" userId="4842645d-928f-448d-9453-815dd053cf02" providerId="ADAL" clId="{BA3C8878-F476-4B1E-B1AC-32CC9F07C932}" dt="2024-07-04T16:59:16.450" v="185" actId="478"/>
          <ac:picMkLst>
            <pc:docMk/>
            <pc:sldMk cId="3019317066" sldId="2134806253"/>
            <ac:picMk id="7" creationId="{91D4852A-4D6A-3850-FD49-D7487F79BA5A}"/>
          </ac:picMkLst>
        </pc:picChg>
        <pc:picChg chg="add del mod">
          <ac:chgData name="Satvik VENKATESH" userId="4842645d-928f-448d-9453-815dd053cf02" providerId="ADAL" clId="{BA3C8878-F476-4B1E-B1AC-32CC9F07C932}" dt="2024-07-04T17:02:07.900" v="224" actId="478"/>
          <ac:picMkLst>
            <pc:docMk/>
            <pc:sldMk cId="3019317066" sldId="2134806253"/>
            <ac:picMk id="8" creationId="{6CE0E032-F64B-CCDE-A381-DEF5D17F9B40}"/>
          </ac:picMkLst>
        </pc:picChg>
        <pc:picChg chg="add mod">
          <ac:chgData name="Satvik VENKATESH" userId="4842645d-928f-448d-9453-815dd053cf02" providerId="ADAL" clId="{BA3C8878-F476-4B1E-B1AC-32CC9F07C932}" dt="2024-07-04T17:00:12.431" v="203" actId="1076"/>
          <ac:picMkLst>
            <pc:docMk/>
            <pc:sldMk cId="3019317066" sldId="2134806253"/>
            <ac:picMk id="9" creationId="{A3D3E8F7-D995-93ED-D2D0-E9366E010084}"/>
          </ac:picMkLst>
        </pc:picChg>
        <pc:picChg chg="add mod">
          <ac:chgData name="Satvik VENKATESH" userId="4842645d-928f-448d-9453-815dd053cf02" providerId="ADAL" clId="{BA3C8878-F476-4B1E-B1AC-32CC9F07C932}" dt="2024-07-04T17:00:32.698" v="206" actId="1076"/>
          <ac:picMkLst>
            <pc:docMk/>
            <pc:sldMk cId="3019317066" sldId="2134806253"/>
            <ac:picMk id="10" creationId="{1821C524-3F52-F096-1E92-679B7019A70B}"/>
          </ac:picMkLst>
        </pc:picChg>
        <pc:picChg chg="add mod">
          <ac:chgData name="Satvik VENKATESH" userId="4842645d-928f-448d-9453-815dd053cf02" providerId="ADAL" clId="{BA3C8878-F476-4B1E-B1AC-32CC9F07C932}" dt="2024-07-04T17:00:42.773" v="208" actId="1076"/>
          <ac:picMkLst>
            <pc:docMk/>
            <pc:sldMk cId="3019317066" sldId="2134806253"/>
            <ac:picMk id="11" creationId="{7462EE48-066F-F9AF-AD73-42D1AC14FD20}"/>
          </ac:picMkLst>
        </pc:picChg>
        <pc:picChg chg="add mod">
          <ac:chgData name="Satvik VENKATESH" userId="4842645d-928f-448d-9453-815dd053cf02" providerId="ADAL" clId="{BA3C8878-F476-4B1E-B1AC-32CC9F07C932}" dt="2024-07-04T17:00:53.908" v="210" actId="1076"/>
          <ac:picMkLst>
            <pc:docMk/>
            <pc:sldMk cId="3019317066" sldId="2134806253"/>
            <ac:picMk id="12" creationId="{EDB84F51-653D-1ABC-DEFA-E2F03090DE4E}"/>
          </ac:picMkLst>
        </pc:picChg>
        <pc:picChg chg="add mod">
          <ac:chgData name="Satvik VENKATESH" userId="4842645d-928f-448d-9453-815dd053cf02" providerId="ADAL" clId="{BA3C8878-F476-4B1E-B1AC-32CC9F07C932}" dt="2024-07-04T17:01:01.589" v="212" actId="1076"/>
          <ac:picMkLst>
            <pc:docMk/>
            <pc:sldMk cId="3019317066" sldId="2134806253"/>
            <ac:picMk id="13" creationId="{048BBE42-0605-676B-8993-F0642992BA69}"/>
          </ac:picMkLst>
        </pc:picChg>
        <pc:picChg chg="add mod">
          <ac:chgData name="Satvik VENKATESH" userId="4842645d-928f-448d-9453-815dd053cf02" providerId="ADAL" clId="{BA3C8878-F476-4B1E-B1AC-32CC9F07C932}" dt="2024-07-04T17:01:10.291" v="214" actId="1076"/>
          <ac:picMkLst>
            <pc:docMk/>
            <pc:sldMk cId="3019317066" sldId="2134806253"/>
            <ac:picMk id="16" creationId="{E373AB4D-3F4B-A3A4-592A-4464A5909EC0}"/>
          </ac:picMkLst>
        </pc:picChg>
        <pc:picChg chg="del">
          <ac:chgData name="Satvik VENKATESH" userId="4842645d-928f-448d-9453-815dd053cf02" providerId="ADAL" clId="{BA3C8878-F476-4B1E-B1AC-32CC9F07C932}" dt="2024-07-04T16:59:41.058" v="197" actId="478"/>
          <ac:picMkLst>
            <pc:docMk/>
            <pc:sldMk cId="3019317066" sldId="2134806253"/>
            <ac:picMk id="17" creationId="{010BEFB5-3D38-0941-B622-A9C6E2CF671E}"/>
          </ac:picMkLst>
        </pc:picChg>
        <pc:picChg chg="add mod">
          <ac:chgData name="Satvik VENKATESH" userId="4842645d-928f-448d-9453-815dd053cf02" providerId="ADAL" clId="{BA3C8878-F476-4B1E-B1AC-32CC9F07C932}" dt="2024-07-04T17:01:16.128" v="216" actId="1076"/>
          <ac:picMkLst>
            <pc:docMk/>
            <pc:sldMk cId="3019317066" sldId="2134806253"/>
            <ac:picMk id="18" creationId="{D6882D49-497E-6BBD-D6A4-F8EE50493EEC}"/>
          </ac:picMkLst>
        </pc:picChg>
        <pc:picChg chg="add mod">
          <ac:chgData name="Satvik VENKATESH" userId="4842645d-928f-448d-9453-815dd053cf02" providerId="ADAL" clId="{BA3C8878-F476-4B1E-B1AC-32CC9F07C932}" dt="2024-07-04T17:01:25.860" v="218" actId="1076"/>
          <ac:picMkLst>
            <pc:docMk/>
            <pc:sldMk cId="3019317066" sldId="2134806253"/>
            <ac:picMk id="19" creationId="{B6B35AD8-F9A2-E979-63C6-656D1893D422}"/>
          </ac:picMkLst>
        </pc:picChg>
        <pc:picChg chg="add mod">
          <ac:chgData name="Satvik VENKATESH" userId="4842645d-928f-448d-9453-815dd053cf02" providerId="ADAL" clId="{BA3C8878-F476-4B1E-B1AC-32CC9F07C932}" dt="2024-07-04T17:01:32.750" v="220" actId="1076"/>
          <ac:picMkLst>
            <pc:docMk/>
            <pc:sldMk cId="3019317066" sldId="2134806253"/>
            <ac:picMk id="20" creationId="{7D8A85EA-958E-9717-B075-69B8829D4BA5}"/>
          </ac:picMkLst>
        </pc:picChg>
        <pc:picChg chg="add mod">
          <ac:chgData name="Satvik VENKATESH" userId="4842645d-928f-448d-9453-815dd053cf02" providerId="ADAL" clId="{BA3C8878-F476-4B1E-B1AC-32CC9F07C932}" dt="2024-07-04T17:01:40.721" v="222" actId="1076"/>
          <ac:picMkLst>
            <pc:docMk/>
            <pc:sldMk cId="3019317066" sldId="2134806253"/>
            <ac:picMk id="21" creationId="{92EACC5C-9397-0AE9-B21A-D148AD8F6B32}"/>
          </ac:picMkLst>
        </pc:picChg>
        <pc:picChg chg="add mod">
          <ac:chgData name="Satvik VENKATESH" userId="4842645d-928f-448d-9453-815dd053cf02" providerId="ADAL" clId="{BA3C8878-F476-4B1E-B1AC-32CC9F07C932}" dt="2024-07-04T17:02:22.761" v="226" actId="1076"/>
          <ac:picMkLst>
            <pc:docMk/>
            <pc:sldMk cId="3019317066" sldId="2134806253"/>
            <ac:picMk id="22" creationId="{99BC65CE-9246-2822-08DE-7CF5E5CF18F6}"/>
          </ac:picMkLst>
        </pc:picChg>
        <pc:picChg chg="add mod">
          <ac:chgData name="Satvik VENKATESH" userId="4842645d-928f-448d-9453-815dd053cf02" providerId="ADAL" clId="{BA3C8878-F476-4B1E-B1AC-32CC9F07C932}" dt="2024-07-05T11:38:36.959" v="655" actId="1076"/>
          <ac:picMkLst>
            <pc:docMk/>
            <pc:sldMk cId="3019317066" sldId="2134806253"/>
            <ac:picMk id="23" creationId="{8CA5148D-FE47-514A-B449-6DC3F7A4BEEF}"/>
          </ac:picMkLst>
        </pc:picChg>
        <pc:picChg chg="del">
          <ac:chgData name="Satvik VENKATESH" userId="4842645d-928f-448d-9453-815dd053cf02" providerId="ADAL" clId="{BA3C8878-F476-4B1E-B1AC-32CC9F07C932}" dt="2024-07-04T17:00:22.057" v="204" actId="478"/>
          <ac:picMkLst>
            <pc:docMk/>
            <pc:sldMk cId="3019317066" sldId="2134806253"/>
            <ac:picMk id="26" creationId="{15EB71EC-13A2-0152-3C7E-C7E04C098032}"/>
          </ac:picMkLst>
        </pc:picChg>
        <pc:picChg chg="add mod">
          <ac:chgData name="Satvik VENKATESH" userId="4842645d-928f-448d-9453-815dd053cf02" providerId="ADAL" clId="{BA3C8878-F476-4B1E-B1AC-32CC9F07C932}" dt="2024-07-05T11:54:26.844" v="678" actId="1076"/>
          <ac:picMkLst>
            <pc:docMk/>
            <pc:sldMk cId="3019317066" sldId="2134806253"/>
            <ac:picMk id="26" creationId="{B019860E-1080-1CD1-4751-49D8F50B579D}"/>
          </ac:picMkLst>
        </pc:picChg>
        <pc:picChg chg="add mod">
          <ac:chgData name="Satvik VENKATESH" userId="4842645d-928f-448d-9453-815dd053cf02" providerId="ADAL" clId="{BA3C8878-F476-4B1E-B1AC-32CC9F07C932}" dt="2024-07-05T11:55:51.421" v="693" actId="1076"/>
          <ac:picMkLst>
            <pc:docMk/>
            <pc:sldMk cId="3019317066" sldId="2134806253"/>
            <ac:picMk id="27" creationId="{16E1CAC8-28F3-55BE-D50A-6EF993F17D6B}"/>
          </ac:picMkLst>
        </pc:picChg>
        <pc:picChg chg="del">
          <ac:chgData name="Satvik VENKATESH" userId="4842645d-928f-448d-9453-815dd053cf02" providerId="ADAL" clId="{BA3C8878-F476-4B1E-B1AC-32CC9F07C932}" dt="2024-07-04T17:00:22.057" v="204" actId="478"/>
          <ac:picMkLst>
            <pc:docMk/>
            <pc:sldMk cId="3019317066" sldId="2134806253"/>
            <ac:picMk id="27" creationId="{A4256894-01DC-BF45-B7E9-C4D30BE6286A}"/>
          </ac:picMkLst>
        </pc:picChg>
        <pc:picChg chg="del">
          <ac:chgData name="Satvik VENKATESH" userId="4842645d-928f-448d-9453-815dd053cf02" providerId="ADAL" clId="{BA3C8878-F476-4B1E-B1AC-32CC9F07C932}" dt="2024-07-04T17:00:22.057" v="204" actId="478"/>
          <ac:picMkLst>
            <pc:docMk/>
            <pc:sldMk cId="3019317066" sldId="2134806253"/>
            <ac:picMk id="30" creationId="{2390DBC4-30D9-82BB-227D-6E1134F16016}"/>
          </ac:picMkLst>
        </pc:picChg>
        <pc:picChg chg="del">
          <ac:chgData name="Satvik VENKATESH" userId="4842645d-928f-448d-9453-815dd053cf02" providerId="ADAL" clId="{BA3C8878-F476-4B1E-B1AC-32CC9F07C932}" dt="2024-07-04T17:00:22.057" v="204" actId="478"/>
          <ac:picMkLst>
            <pc:docMk/>
            <pc:sldMk cId="3019317066" sldId="2134806253"/>
            <ac:picMk id="33" creationId="{5718BA10-4CF0-23CE-6309-A8520FED167B}"/>
          </ac:picMkLst>
        </pc:picChg>
        <pc:picChg chg="add mod">
          <ac:chgData name="Satvik VENKATESH" userId="4842645d-928f-448d-9453-815dd053cf02" providerId="ADAL" clId="{BA3C8878-F476-4B1E-B1AC-32CC9F07C932}" dt="2024-07-05T11:56:58.354" v="714" actId="1076"/>
          <ac:picMkLst>
            <pc:docMk/>
            <pc:sldMk cId="3019317066" sldId="2134806253"/>
            <ac:picMk id="34" creationId="{28755BB3-6EB4-763B-9551-06AA2A51A244}"/>
          </ac:picMkLst>
        </pc:picChg>
        <pc:picChg chg="del">
          <ac:chgData name="Satvik VENKATESH" userId="4842645d-928f-448d-9453-815dd053cf02" providerId="ADAL" clId="{BA3C8878-F476-4B1E-B1AC-32CC9F07C932}" dt="2024-07-04T17:00:22.057" v="204" actId="478"/>
          <ac:picMkLst>
            <pc:docMk/>
            <pc:sldMk cId="3019317066" sldId="2134806253"/>
            <ac:picMk id="34" creationId="{3FCEE48D-1447-9E8D-19AE-9F0F1DD1E7B0}"/>
          </ac:picMkLst>
        </pc:picChg>
        <pc:picChg chg="del">
          <ac:chgData name="Satvik VENKATESH" userId="4842645d-928f-448d-9453-815dd053cf02" providerId="ADAL" clId="{BA3C8878-F476-4B1E-B1AC-32CC9F07C932}" dt="2024-07-04T17:00:22.057" v="204" actId="478"/>
          <ac:picMkLst>
            <pc:docMk/>
            <pc:sldMk cId="3019317066" sldId="2134806253"/>
            <ac:picMk id="36" creationId="{FC6518F8-3C7E-917A-0049-785055DD23FF}"/>
          </ac:picMkLst>
        </pc:picChg>
        <pc:picChg chg="del">
          <ac:chgData name="Satvik VENKATESH" userId="4842645d-928f-448d-9453-815dd053cf02" providerId="ADAL" clId="{BA3C8878-F476-4B1E-B1AC-32CC9F07C932}" dt="2024-07-04T16:59:50.793" v="200" actId="478"/>
          <ac:picMkLst>
            <pc:docMk/>
            <pc:sldMk cId="3019317066" sldId="2134806253"/>
            <ac:picMk id="38" creationId="{5A147184-BA21-4EAD-7492-00DEDBC5EEC9}"/>
          </ac:picMkLst>
        </pc:picChg>
        <pc:picChg chg="add mod">
          <ac:chgData name="Satvik VENKATESH" userId="4842645d-928f-448d-9453-815dd053cf02" providerId="ADAL" clId="{BA3C8878-F476-4B1E-B1AC-32CC9F07C932}" dt="2024-07-05T11:58:28.836" v="729" actId="1076"/>
          <ac:picMkLst>
            <pc:docMk/>
            <pc:sldMk cId="3019317066" sldId="2134806253"/>
            <ac:picMk id="38" creationId="{8AD9754A-F4B5-D103-A1FC-643CE9837802}"/>
          </ac:picMkLst>
        </pc:picChg>
        <pc:picChg chg="del">
          <ac:chgData name="Satvik VENKATESH" userId="4842645d-928f-448d-9453-815dd053cf02" providerId="ADAL" clId="{BA3C8878-F476-4B1E-B1AC-32CC9F07C932}" dt="2024-07-04T17:00:22.057" v="204" actId="478"/>
          <ac:picMkLst>
            <pc:docMk/>
            <pc:sldMk cId="3019317066" sldId="2134806253"/>
            <ac:picMk id="39" creationId="{1292A3B0-10AF-7366-8BB1-0392B7AF675C}"/>
          </ac:picMkLst>
        </pc:picChg>
        <pc:picChg chg="add mod">
          <ac:chgData name="Satvik VENKATESH" userId="4842645d-928f-448d-9453-815dd053cf02" providerId="ADAL" clId="{BA3C8878-F476-4B1E-B1AC-32CC9F07C932}" dt="2024-07-05T12:00:21.483" v="747" actId="1076"/>
          <ac:picMkLst>
            <pc:docMk/>
            <pc:sldMk cId="3019317066" sldId="2134806253"/>
            <ac:picMk id="41" creationId="{5AB89018-6F85-C60D-0FAC-80B579474DA5}"/>
          </ac:picMkLst>
        </pc:picChg>
        <pc:picChg chg="add mod">
          <ac:chgData name="Satvik VENKATESH" userId="4842645d-928f-448d-9453-815dd053cf02" providerId="ADAL" clId="{BA3C8878-F476-4B1E-B1AC-32CC9F07C932}" dt="2024-07-05T12:01:53.385" v="814" actId="1076"/>
          <ac:picMkLst>
            <pc:docMk/>
            <pc:sldMk cId="3019317066" sldId="2134806253"/>
            <ac:picMk id="43" creationId="{0DCC8EA9-AFC8-4151-6487-FBE0A91F02A0}"/>
          </ac:picMkLst>
        </pc:picChg>
        <pc:picChg chg="add mod">
          <ac:chgData name="Satvik VENKATESH" userId="4842645d-928f-448d-9453-815dd053cf02" providerId="ADAL" clId="{BA3C8878-F476-4B1E-B1AC-32CC9F07C932}" dt="2024-07-05T12:03:07.438" v="829" actId="1076"/>
          <ac:picMkLst>
            <pc:docMk/>
            <pc:sldMk cId="3019317066" sldId="2134806253"/>
            <ac:picMk id="45" creationId="{FA19C2A1-F07D-325F-74E0-FF93406C7B0C}"/>
          </ac:picMkLst>
        </pc:picChg>
      </pc:sldChg>
      <pc:sldChg chg="addSp delSp modSp add mod delAnim modAnim">
        <pc:chgData name="Satvik VENKATESH" userId="4842645d-928f-448d-9453-815dd053cf02" providerId="ADAL" clId="{BA3C8878-F476-4B1E-B1AC-32CC9F07C932}" dt="2024-07-05T12:19:19.139" v="1004" actId="20577"/>
        <pc:sldMkLst>
          <pc:docMk/>
          <pc:sldMk cId="4190280324" sldId="2134806254"/>
        </pc:sldMkLst>
        <pc:spChg chg="mod">
          <ac:chgData name="Satvik VENKATESH" userId="4842645d-928f-448d-9453-815dd053cf02" providerId="ADAL" clId="{BA3C8878-F476-4B1E-B1AC-32CC9F07C932}" dt="2024-07-05T12:08:38.377" v="954" actId="13926"/>
          <ac:spMkLst>
            <pc:docMk/>
            <pc:sldMk cId="4190280324" sldId="2134806254"/>
            <ac:spMk id="3" creationId="{A405E99E-F141-CAA1-AFFD-FB1D0E4CD380}"/>
          </ac:spMkLst>
        </pc:spChg>
        <pc:spChg chg="mod">
          <ac:chgData name="Satvik VENKATESH" userId="4842645d-928f-448d-9453-815dd053cf02" providerId="ADAL" clId="{BA3C8878-F476-4B1E-B1AC-32CC9F07C932}" dt="2024-07-05T12:08:38.377" v="954" actId="13926"/>
          <ac:spMkLst>
            <pc:docMk/>
            <pc:sldMk cId="4190280324" sldId="2134806254"/>
            <ac:spMk id="5" creationId="{B63F3924-2DBF-FD4E-6BD5-4290B8A328E4}"/>
          </ac:spMkLst>
        </pc:spChg>
        <pc:spChg chg="add mod">
          <ac:chgData name="Satvik VENKATESH" userId="4842645d-928f-448d-9453-815dd053cf02" providerId="ADAL" clId="{BA3C8878-F476-4B1E-B1AC-32CC9F07C932}" dt="2024-07-05T12:08:38.377" v="954" actId="13926"/>
          <ac:spMkLst>
            <pc:docMk/>
            <pc:sldMk cId="4190280324" sldId="2134806254"/>
            <ac:spMk id="6" creationId="{058A2DED-C583-FA9D-C29C-DB1EBD2BED3D}"/>
          </ac:spMkLst>
        </pc:spChg>
        <pc:spChg chg="add mod">
          <ac:chgData name="Satvik VENKATESH" userId="4842645d-928f-448d-9453-815dd053cf02" providerId="ADAL" clId="{BA3C8878-F476-4B1E-B1AC-32CC9F07C932}" dt="2024-07-05T11:34:43.387" v="643"/>
          <ac:spMkLst>
            <pc:docMk/>
            <pc:sldMk cId="4190280324" sldId="2134806254"/>
            <ac:spMk id="10" creationId="{9E92D0A0-711C-A7DC-39B6-E3A01607F100}"/>
          </ac:spMkLst>
        </pc:spChg>
        <pc:spChg chg="add mod">
          <ac:chgData name="Satvik VENKATESH" userId="4842645d-928f-448d-9453-815dd053cf02" providerId="ADAL" clId="{BA3C8878-F476-4B1E-B1AC-32CC9F07C932}" dt="2024-07-05T12:08:46.329" v="955" actId="13926"/>
          <ac:spMkLst>
            <pc:docMk/>
            <pc:sldMk cId="4190280324" sldId="2134806254"/>
            <ac:spMk id="12" creationId="{1D07A222-DD1C-756D-50EC-596BA74E1500}"/>
          </ac:spMkLst>
        </pc:spChg>
        <pc:spChg chg="mod">
          <ac:chgData name="Satvik VENKATESH" userId="4842645d-928f-448d-9453-815dd053cf02" providerId="ADAL" clId="{BA3C8878-F476-4B1E-B1AC-32CC9F07C932}" dt="2024-07-04T17:19:54.410" v="254" actId="20577"/>
          <ac:spMkLst>
            <pc:docMk/>
            <pc:sldMk cId="4190280324" sldId="2134806254"/>
            <ac:spMk id="14" creationId="{D4C607CB-5FA7-6587-4F6B-81014B42DBDF}"/>
          </ac:spMkLst>
        </pc:spChg>
        <pc:spChg chg="add mod">
          <ac:chgData name="Satvik VENKATESH" userId="4842645d-928f-448d-9453-815dd053cf02" providerId="ADAL" clId="{BA3C8878-F476-4B1E-B1AC-32CC9F07C932}" dt="2024-07-05T11:54:14.994" v="675"/>
          <ac:spMkLst>
            <pc:docMk/>
            <pc:sldMk cId="4190280324" sldId="2134806254"/>
            <ac:spMk id="16" creationId="{98334F36-C264-4490-F7CD-326E1908D222}"/>
          </ac:spMkLst>
        </pc:spChg>
        <pc:spChg chg="add mod">
          <ac:chgData name="Satvik VENKATESH" userId="4842645d-928f-448d-9453-815dd053cf02" providerId="ADAL" clId="{BA3C8878-F476-4B1E-B1AC-32CC9F07C932}" dt="2024-07-05T11:55:55.422" v="695"/>
          <ac:spMkLst>
            <pc:docMk/>
            <pc:sldMk cId="4190280324" sldId="2134806254"/>
            <ac:spMk id="19" creationId="{0E5B82C2-2336-6545-38AD-68AC68C4F6AA}"/>
          </ac:spMkLst>
        </pc:spChg>
        <pc:spChg chg="add mod">
          <ac:chgData name="Satvik VENKATESH" userId="4842645d-928f-448d-9453-815dd053cf02" providerId="ADAL" clId="{BA3C8878-F476-4B1E-B1AC-32CC9F07C932}" dt="2024-07-05T11:56:37.646" v="709"/>
          <ac:spMkLst>
            <pc:docMk/>
            <pc:sldMk cId="4190280324" sldId="2134806254"/>
            <ac:spMk id="21" creationId="{7DA31102-2396-C974-B5D6-43D8DF5F85FF}"/>
          </ac:spMkLst>
        </pc:spChg>
        <pc:spChg chg="mod">
          <ac:chgData name="Satvik VENKATESH" userId="4842645d-928f-448d-9453-815dd053cf02" providerId="ADAL" clId="{BA3C8878-F476-4B1E-B1AC-32CC9F07C932}" dt="2024-07-05T12:08:38.377" v="954" actId="13926"/>
          <ac:spMkLst>
            <pc:docMk/>
            <pc:sldMk cId="4190280324" sldId="2134806254"/>
            <ac:spMk id="25" creationId="{21EBEA25-AE97-C0D6-51E7-0B0A604021EA}"/>
          </ac:spMkLst>
        </pc:spChg>
        <pc:spChg chg="mod">
          <ac:chgData name="Satvik VENKATESH" userId="4842645d-928f-448d-9453-815dd053cf02" providerId="ADAL" clId="{BA3C8878-F476-4B1E-B1AC-32CC9F07C932}" dt="2024-07-05T12:08:38.377" v="954" actId="13926"/>
          <ac:spMkLst>
            <pc:docMk/>
            <pc:sldMk cId="4190280324" sldId="2134806254"/>
            <ac:spMk id="29" creationId="{D839EF79-1814-08D6-1B8F-C67F5913AAE7}"/>
          </ac:spMkLst>
        </pc:spChg>
        <pc:spChg chg="mod">
          <ac:chgData name="Satvik VENKATESH" userId="4842645d-928f-448d-9453-815dd053cf02" providerId="ADAL" clId="{BA3C8878-F476-4B1E-B1AC-32CC9F07C932}" dt="2024-07-05T12:08:38.377" v="954" actId="13926"/>
          <ac:spMkLst>
            <pc:docMk/>
            <pc:sldMk cId="4190280324" sldId="2134806254"/>
            <ac:spMk id="31" creationId="{89B6E056-1042-3DCF-A683-AB9666CD43AC}"/>
          </ac:spMkLst>
        </pc:spChg>
        <pc:spChg chg="mod">
          <ac:chgData name="Satvik VENKATESH" userId="4842645d-928f-448d-9453-815dd053cf02" providerId="ADAL" clId="{BA3C8878-F476-4B1E-B1AC-32CC9F07C932}" dt="2024-07-05T12:08:38.377" v="954" actId="13926"/>
          <ac:spMkLst>
            <pc:docMk/>
            <pc:sldMk cId="4190280324" sldId="2134806254"/>
            <ac:spMk id="32" creationId="{F0B56CC0-21A2-7E25-542D-4C0EF7071B62}"/>
          </ac:spMkLst>
        </pc:spChg>
        <pc:spChg chg="add mod">
          <ac:chgData name="Satvik VENKATESH" userId="4842645d-928f-448d-9453-815dd053cf02" providerId="ADAL" clId="{BA3C8878-F476-4B1E-B1AC-32CC9F07C932}" dt="2024-07-05T11:58:50.932" v="731" actId="1076"/>
          <ac:spMkLst>
            <pc:docMk/>
            <pc:sldMk cId="4190280324" sldId="2134806254"/>
            <ac:spMk id="36" creationId="{6B235202-2E4F-42EB-DCE8-B38CCEE584ED}"/>
          </ac:spMkLst>
        </pc:spChg>
        <pc:spChg chg="mod">
          <ac:chgData name="Satvik VENKATESH" userId="4842645d-928f-448d-9453-815dd053cf02" providerId="ADAL" clId="{BA3C8878-F476-4B1E-B1AC-32CC9F07C932}" dt="2024-07-05T12:08:38.377" v="954" actId="13926"/>
          <ac:spMkLst>
            <pc:docMk/>
            <pc:sldMk cId="4190280324" sldId="2134806254"/>
            <ac:spMk id="37" creationId="{9140B7BE-F46C-7874-D509-1508BA234077}"/>
          </ac:spMkLst>
        </pc:spChg>
        <pc:spChg chg="add mod">
          <ac:chgData name="Satvik VENKATESH" userId="4842645d-928f-448d-9453-815dd053cf02" providerId="ADAL" clId="{BA3C8878-F476-4B1E-B1AC-32CC9F07C932}" dt="2024-07-05T12:01:19.868" v="795" actId="20577"/>
          <ac:spMkLst>
            <pc:docMk/>
            <pc:sldMk cId="4190280324" sldId="2134806254"/>
            <ac:spMk id="39" creationId="{BACC4597-8B13-C764-A56E-1DD7BFCF7ED6}"/>
          </ac:spMkLst>
        </pc:spChg>
        <pc:spChg chg="mod">
          <ac:chgData name="Satvik VENKATESH" userId="4842645d-928f-448d-9453-815dd053cf02" providerId="ADAL" clId="{BA3C8878-F476-4B1E-B1AC-32CC9F07C932}" dt="2024-07-05T12:08:38.377" v="954" actId="13926"/>
          <ac:spMkLst>
            <pc:docMk/>
            <pc:sldMk cId="4190280324" sldId="2134806254"/>
            <ac:spMk id="40" creationId="{C1920D71-AB17-1637-BE85-C930EC35F5AA}"/>
          </ac:spMkLst>
        </pc:spChg>
        <pc:spChg chg="add mod">
          <ac:chgData name="Satvik VENKATESH" userId="4842645d-928f-448d-9453-815dd053cf02" providerId="ADAL" clId="{BA3C8878-F476-4B1E-B1AC-32CC9F07C932}" dt="2024-07-05T12:01:32.891" v="809"/>
          <ac:spMkLst>
            <pc:docMk/>
            <pc:sldMk cId="4190280324" sldId="2134806254"/>
            <ac:spMk id="42" creationId="{CDDBF767-3FD3-893B-EFD1-D043B1732FE2}"/>
          </ac:spMkLst>
        </pc:spChg>
        <pc:spChg chg="add mod">
          <ac:chgData name="Satvik VENKATESH" userId="4842645d-928f-448d-9453-815dd053cf02" providerId="ADAL" clId="{BA3C8878-F476-4B1E-B1AC-32CC9F07C932}" dt="2024-07-05T12:02:53.440" v="826"/>
          <ac:spMkLst>
            <pc:docMk/>
            <pc:sldMk cId="4190280324" sldId="2134806254"/>
            <ac:spMk id="44" creationId="{C5C07F7F-BB18-9ABB-A9FE-CFFA9A07A3E3}"/>
          </ac:spMkLst>
        </pc:spChg>
        <pc:spChg chg="add mod">
          <ac:chgData name="Satvik VENKATESH" userId="4842645d-928f-448d-9453-815dd053cf02" providerId="ADAL" clId="{BA3C8878-F476-4B1E-B1AC-32CC9F07C932}" dt="2024-07-05T12:19:19.139" v="1004" actId="20577"/>
          <ac:spMkLst>
            <pc:docMk/>
            <pc:sldMk cId="4190280324" sldId="2134806254"/>
            <ac:spMk id="46" creationId="{D393072A-CC18-F7D2-3DAB-1B43ACCF786B}"/>
          </ac:spMkLst>
        </pc:spChg>
        <pc:picChg chg="add mod">
          <ac:chgData name="Satvik VENKATESH" userId="4842645d-928f-448d-9453-815dd053cf02" providerId="ADAL" clId="{BA3C8878-F476-4B1E-B1AC-32CC9F07C932}" dt="2024-07-05T11:55:03.335" v="683" actId="1076"/>
          <ac:picMkLst>
            <pc:docMk/>
            <pc:sldMk cId="4190280324" sldId="2134806254"/>
            <ac:picMk id="2" creationId="{F889C80F-9905-CAB8-2BB2-75481AFA89B1}"/>
          </ac:picMkLst>
        </pc:picChg>
        <pc:picChg chg="add mod">
          <ac:chgData name="Satvik VENKATESH" userId="4842645d-928f-448d-9453-815dd053cf02" providerId="ADAL" clId="{BA3C8878-F476-4B1E-B1AC-32CC9F07C932}" dt="2024-07-04T17:20:19.326" v="259" actId="1076"/>
          <ac:picMkLst>
            <pc:docMk/>
            <pc:sldMk cId="4190280324" sldId="2134806254"/>
            <ac:picMk id="4" creationId="{3E53349B-7E38-C47D-270C-AA94E0B9E454}"/>
          </ac:picMkLst>
        </pc:picChg>
        <pc:picChg chg="del">
          <ac:chgData name="Satvik VENKATESH" userId="4842645d-928f-448d-9453-815dd053cf02" providerId="ADAL" clId="{BA3C8878-F476-4B1E-B1AC-32CC9F07C932}" dt="2024-07-04T17:19:00.746" v="228" actId="478"/>
          <ac:picMkLst>
            <pc:docMk/>
            <pc:sldMk cId="4190280324" sldId="2134806254"/>
            <ac:picMk id="6" creationId="{D0513ECB-C2F9-F36F-211B-6D7400BD8C39}"/>
          </ac:picMkLst>
        </pc:picChg>
        <pc:picChg chg="add mod">
          <ac:chgData name="Satvik VENKATESH" userId="4842645d-928f-448d-9453-815dd053cf02" providerId="ADAL" clId="{BA3C8878-F476-4B1E-B1AC-32CC9F07C932}" dt="2024-07-04T17:23:05.295" v="262" actId="1076"/>
          <ac:picMkLst>
            <pc:docMk/>
            <pc:sldMk cId="4190280324" sldId="2134806254"/>
            <ac:picMk id="7" creationId="{16D22211-593E-7223-E02A-554CC6FE4C2E}"/>
          </ac:picMkLst>
        </pc:picChg>
        <pc:picChg chg="add mod">
          <ac:chgData name="Satvik VENKATESH" userId="4842645d-928f-448d-9453-815dd053cf02" providerId="ADAL" clId="{BA3C8878-F476-4B1E-B1AC-32CC9F07C932}" dt="2024-07-04T17:23:18.486" v="265" actId="1076"/>
          <ac:picMkLst>
            <pc:docMk/>
            <pc:sldMk cId="4190280324" sldId="2134806254"/>
            <ac:picMk id="8" creationId="{A9A9164E-A0A4-9314-28D1-B82E952BA64C}"/>
          </ac:picMkLst>
        </pc:picChg>
        <pc:picChg chg="add mod">
          <ac:chgData name="Satvik VENKATESH" userId="4842645d-928f-448d-9453-815dd053cf02" providerId="ADAL" clId="{BA3C8878-F476-4B1E-B1AC-32CC9F07C932}" dt="2024-07-05T11:19:57.229" v="617" actId="1076"/>
          <ac:picMkLst>
            <pc:docMk/>
            <pc:sldMk cId="4190280324" sldId="2134806254"/>
            <ac:picMk id="9" creationId="{3891F948-91C3-4861-9792-5F952B0484A8}"/>
          </ac:picMkLst>
        </pc:picChg>
        <pc:picChg chg="del">
          <ac:chgData name="Satvik VENKATESH" userId="4842645d-928f-448d-9453-815dd053cf02" providerId="ADAL" clId="{BA3C8878-F476-4B1E-B1AC-32CC9F07C932}" dt="2024-07-04T17:20:44.150" v="260" actId="478"/>
          <ac:picMkLst>
            <pc:docMk/>
            <pc:sldMk cId="4190280324" sldId="2134806254"/>
            <ac:picMk id="9" creationId="{A3D3E8F7-D995-93ED-D2D0-E9366E010084}"/>
          </ac:picMkLst>
        </pc:picChg>
        <pc:picChg chg="del">
          <ac:chgData name="Satvik VENKATESH" userId="4842645d-928f-448d-9453-815dd053cf02" providerId="ADAL" clId="{BA3C8878-F476-4B1E-B1AC-32CC9F07C932}" dt="2024-07-04T17:23:12.172" v="263" actId="478"/>
          <ac:picMkLst>
            <pc:docMk/>
            <pc:sldMk cId="4190280324" sldId="2134806254"/>
            <ac:picMk id="10" creationId="{1821C524-3F52-F096-1E92-679B7019A70B}"/>
          </ac:picMkLst>
        </pc:picChg>
        <pc:picChg chg="del">
          <ac:chgData name="Satvik VENKATESH" userId="4842645d-928f-448d-9453-815dd053cf02" providerId="ADAL" clId="{BA3C8878-F476-4B1E-B1AC-32CC9F07C932}" dt="2024-07-04T17:23:12.172" v="263" actId="478"/>
          <ac:picMkLst>
            <pc:docMk/>
            <pc:sldMk cId="4190280324" sldId="2134806254"/>
            <ac:picMk id="11" creationId="{7462EE48-066F-F9AF-AD73-42D1AC14FD20}"/>
          </ac:picMkLst>
        </pc:picChg>
        <pc:picChg chg="add mod">
          <ac:chgData name="Satvik VENKATESH" userId="4842645d-928f-448d-9453-815dd053cf02" providerId="ADAL" clId="{BA3C8878-F476-4B1E-B1AC-32CC9F07C932}" dt="2024-07-05T11:34:54.471" v="646" actId="1076"/>
          <ac:picMkLst>
            <pc:docMk/>
            <pc:sldMk cId="4190280324" sldId="2134806254"/>
            <ac:picMk id="11" creationId="{9E1B9EFF-DD14-2A20-0ECC-83C766E679AC}"/>
          </ac:picMkLst>
        </pc:picChg>
        <pc:picChg chg="del">
          <ac:chgData name="Satvik VENKATESH" userId="4842645d-928f-448d-9453-815dd053cf02" providerId="ADAL" clId="{BA3C8878-F476-4B1E-B1AC-32CC9F07C932}" dt="2024-07-04T17:23:12.172" v="263" actId="478"/>
          <ac:picMkLst>
            <pc:docMk/>
            <pc:sldMk cId="4190280324" sldId="2134806254"/>
            <ac:picMk id="12" creationId="{EDB84F51-653D-1ABC-DEFA-E2F03090DE4E}"/>
          </ac:picMkLst>
        </pc:picChg>
        <pc:picChg chg="del">
          <ac:chgData name="Satvik VENKATESH" userId="4842645d-928f-448d-9453-815dd053cf02" providerId="ADAL" clId="{BA3C8878-F476-4B1E-B1AC-32CC9F07C932}" dt="2024-07-04T17:23:12.172" v="263" actId="478"/>
          <ac:picMkLst>
            <pc:docMk/>
            <pc:sldMk cId="4190280324" sldId="2134806254"/>
            <ac:picMk id="13" creationId="{048BBE42-0605-676B-8993-F0642992BA69}"/>
          </ac:picMkLst>
        </pc:picChg>
        <pc:picChg chg="add mod">
          <ac:chgData name="Satvik VENKATESH" userId="4842645d-928f-448d-9453-815dd053cf02" providerId="ADAL" clId="{BA3C8878-F476-4B1E-B1AC-32CC9F07C932}" dt="2024-07-05T11:38:52.760" v="657" actId="1076"/>
          <ac:picMkLst>
            <pc:docMk/>
            <pc:sldMk cId="4190280324" sldId="2134806254"/>
            <ac:picMk id="13" creationId="{CE290C9A-6CFA-3A89-1D75-7301DF5BC109}"/>
          </ac:picMkLst>
        </pc:picChg>
        <pc:picChg chg="del">
          <ac:chgData name="Satvik VENKATESH" userId="4842645d-928f-448d-9453-815dd053cf02" providerId="ADAL" clId="{BA3C8878-F476-4B1E-B1AC-32CC9F07C932}" dt="2024-07-04T17:23:12.172" v="263" actId="478"/>
          <ac:picMkLst>
            <pc:docMk/>
            <pc:sldMk cId="4190280324" sldId="2134806254"/>
            <ac:picMk id="16" creationId="{E373AB4D-3F4B-A3A4-592A-4464A5909EC0}"/>
          </ac:picMkLst>
        </pc:picChg>
        <pc:picChg chg="add mod">
          <ac:chgData name="Satvik VENKATESH" userId="4842645d-928f-448d-9453-815dd053cf02" providerId="ADAL" clId="{BA3C8878-F476-4B1E-B1AC-32CC9F07C932}" dt="2024-07-04T17:23:25.964" v="267" actId="1076"/>
          <ac:picMkLst>
            <pc:docMk/>
            <pc:sldMk cId="4190280324" sldId="2134806254"/>
            <ac:picMk id="17" creationId="{B41816E2-E66B-9768-EF07-C2AF5C1B2AD3}"/>
          </ac:picMkLst>
        </pc:picChg>
        <pc:picChg chg="add mod">
          <ac:chgData name="Satvik VENKATESH" userId="4842645d-928f-448d-9453-815dd053cf02" providerId="ADAL" clId="{BA3C8878-F476-4B1E-B1AC-32CC9F07C932}" dt="2024-07-05T11:54:48.354" v="680" actId="1076"/>
          <ac:picMkLst>
            <pc:docMk/>
            <pc:sldMk cId="4190280324" sldId="2134806254"/>
            <ac:picMk id="18" creationId="{81B23BEF-7880-C087-022E-1F7B8711F0DD}"/>
          </ac:picMkLst>
        </pc:picChg>
        <pc:picChg chg="del">
          <ac:chgData name="Satvik VENKATESH" userId="4842645d-928f-448d-9453-815dd053cf02" providerId="ADAL" clId="{BA3C8878-F476-4B1E-B1AC-32CC9F07C932}" dt="2024-07-04T17:23:12.172" v="263" actId="478"/>
          <ac:picMkLst>
            <pc:docMk/>
            <pc:sldMk cId="4190280324" sldId="2134806254"/>
            <ac:picMk id="18" creationId="{D6882D49-497E-6BBD-D6A4-F8EE50493EEC}"/>
          </ac:picMkLst>
        </pc:picChg>
        <pc:picChg chg="del">
          <ac:chgData name="Satvik VENKATESH" userId="4842645d-928f-448d-9453-815dd053cf02" providerId="ADAL" clId="{BA3C8878-F476-4B1E-B1AC-32CC9F07C932}" dt="2024-07-04T17:23:12.172" v="263" actId="478"/>
          <ac:picMkLst>
            <pc:docMk/>
            <pc:sldMk cId="4190280324" sldId="2134806254"/>
            <ac:picMk id="19" creationId="{B6B35AD8-F9A2-E979-63C6-656D1893D422}"/>
          </ac:picMkLst>
        </pc:picChg>
        <pc:picChg chg="add mod">
          <ac:chgData name="Satvik VENKATESH" userId="4842645d-928f-448d-9453-815dd053cf02" providerId="ADAL" clId="{BA3C8878-F476-4B1E-B1AC-32CC9F07C932}" dt="2024-07-05T11:56:08.944" v="698" actId="1076"/>
          <ac:picMkLst>
            <pc:docMk/>
            <pc:sldMk cId="4190280324" sldId="2134806254"/>
            <ac:picMk id="20" creationId="{3D17F755-9B3E-A891-F9A7-82FD973C4EEE}"/>
          </ac:picMkLst>
        </pc:picChg>
        <pc:picChg chg="del">
          <ac:chgData name="Satvik VENKATESH" userId="4842645d-928f-448d-9453-815dd053cf02" providerId="ADAL" clId="{BA3C8878-F476-4B1E-B1AC-32CC9F07C932}" dt="2024-07-04T17:23:12.172" v="263" actId="478"/>
          <ac:picMkLst>
            <pc:docMk/>
            <pc:sldMk cId="4190280324" sldId="2134806254"/>
            <ac:picMk id="20" creationId="{7D8A85EA-958E-9717-B075-69B8829D4BA5}"/>
          </ac:picMkLst>
        </pc:picChg>
        <pc:picChg chg="del">
          <ac:chgData name="Satvik VENKATESH" userId="4842645d-928f-448d-9453-815dd053cf02" providerId="ADAL" clId="{BA3C8878-F476-4B1E-B1AC-32CC9F07C932}" dt="2024-07-04T17:23:12.172" v="263" actId="478"/>
          <ac:picMkLst>
            <pc:docMk/>
            <pc:sldMk cId="4190280324" sldId="2134806254"/>
            <ac:picMk id="21" creationId="{92EACC5C-9397-0AE9-B21A-D148AD8F6B32}"/>
          </ac:picMkLst>
        </pc:picChg>
        <pc:picChg chg="add mod">
          <ac:chgData name="Satvik VENKATESH" userId="4842645d-928f-448d-9453-815dd053cf02" providerId="ADAL" clId="{BA3C8878-F476-4B1E-B1AC-32CC9F07C932}" dt="2024-07-05T11:57:19.165" v="716" actId="1076"/>
          <ac:picMkLst>
            <pc:docMk/>
            <pc:sldMk cId="4190280324" sldId="2134806254"/>
            <ac:picMk id="22" creationId="{90DC463E-1863-C83D-3409-A2A4D5B1ACE0}"/>
          </ac:picMkLst>
        </pc:picChg>
        <pc:picChg chg="del">
          <ac:chgData name="Satvik VENKATESH" userId="4842645d-928f-448d-9453-815dd053cf02" providerId="ADAL" clId="{BA3C8878-F476-4B1E-B1AC-32CC9F07C932}" dt="2024-07-04T17:19:58.965" v="255" actId="478"/>
          <ac:picMkLst>
            <pc:docMk/>
            <pc:sldMk cId="4190280324" sldId="2134806254"/>
            <ac:picMk id="22" creationId="{99BC65CE-9246-2822-08DE-7CF5E5CF18F6}"/>
          </ac:picMkLst>
        </pc:picChg>
        <pc:picChg chg="add mod">
          <ac:chgData name="Satvik VENKATESH" userId="4842645d-928f-448d-9453-815dd053cf02" providerId="ADAL" clId="{BA3C8878-F476-4B1E-B1AC-32CC9F07C932}" dt="2024-07-04T17:23:33.152" v="269" actId="1076"/>
          <ac:picMkLst>
            <pc:docMk/>
            <pc:sldMk cId="4190280324" sldId="2134806254"/>
            <ac:picMk id="23" creationId="{4D6A33E8-5518-EB88-FA2D-1ADD66851C3B}"/>
          </ac:picMkLst>
        </pc:picChg>
        <pc:picChg chg="add mod">
          <ac:chgData name="Satvik VENKATESH" userId="4842645d-928f-448d-9453-815dd053cf02" providerId="ADAL" clId="{BA3C8878-F476-4B1E-B1AC-32CC9F07C932}" dt="2024-07-04T17:23:42.981" v="271" actId="1076"/>
          <ac:picMkLst>
            <pc:docMk/>
            <pc:sldMk cId="4190280324" sldId="2134806254"/>
            <ac:picMk id="24" creationId="{A9431CD2-2F3A-5935-10DA-B5C57F2A11A2}"/>
          </ac:picMkLst>
        </pc:picChg>
        <pc:picChg chg="add mod">
          <ac:chgData name="Satvik VENKATESH" userId="4842645d-928f-448d-9453-815dd053cf02" providerId="ADAL" clId="{BA3C8878-F476-4B1E-B1AC-32CC9F07C932}" dt="2024-07-04T17:23:50.992" v="273" actId="1076"/>
          <ac:picMkLst>
            <pc:docMk/>
            <pc:sldMk cId="4190280324" sldId="2134806254"/>
            <ac:picMk id="26" creationId="{1319F884-B65B-DE1E-8DCF-E2660A3DC96E}"/>
          </ac:picMkLst>
        </pc:picChg>
        <pc:picChg chg="add mod">
          <ac:chgData name="Satvik VENKATESH" userId="4842645d-928f-448d-9453-815dd053cf02" providerId="ADAL" clId="{BA3C8878-F476-4B1E-B1AC-32CC9F07C932}" dt="2024-07-04T17:23:58.316" v="275" actId="1076"/>
          <ac:picMkLst>
            <pc:docMk/>
            <pc:sldMk cId="4190280324" sldId="2134806254"/>
            <ac:picMk id="27" creationId="{44FF34B9-B334-DF7A-947D-69264735A808}"/>
          </ac:picMkLst>
        </pc:picChg>
        <pc:picChg chg="add mod">
          <ac:chgData name="Satvik VENKATESH" userId="4842645d-928f-448d-9453-815dd053cf02" providerId="ADAL" clId="{BA3C8878-F476-4B1E-B1AC-32CC9F07C932}" dt="2024-07-04T17:24:03.726" v="277" actId="1076"/>
          <ac:picMkLst>
            <pc:docMk/>
            <pc:sldMk cId="4190280324" sldId="2134806254"/>
            <ac:picMk id="30" creationId="{E43FC180-55C3-0B95-C727-3419413ADCE4}"/>
          </ac:picMkLst>
        </pc:picChg>
        <pc:picChg chg="add mod">
          <ac:chgData name="Satvik VENKATESH" userId="4842645d-928f-448d-9453-815dd053cf02" providerId="ADAL" clId="{BA3C8878-F476-4B1E-B1AC-32CC9F07C932}" dt="2024-07-04T17:24:11.498" v="279" actId="1076"/>
          <ac:picMkLst>
            <pc:docMk/>
            <pc:sldMk cId="4190280324" sldId="2134806254"/>
            <ac:picMk id="33" creationId="{A259263F-CB46-FE0A-D41F-1994C30AFE88}"/>
          </ac:picMkLst>
        </pc:picChg>
        <pc:picChg chg="add mod">
          <ac:chgData name="Satvik VENKATESH" userId="4842645d-928f-448d-9453-815dd053cf02" providerId="ADAL" clId="{BA3C8878-F476-4B1E-B1AC-32CC9F07C932}" dt="2024-07-04T17:24:18.860" v="281" actId="1076"/>
          <ac:picMkLst>
            <pc:docMk/>
            <pc:sldMk cId="4190280324" sldId="2134806254"/>
            <ac:picMk id="34" creationId="{BA3E6CD4-8FB4-7AA5-D9ED-D1008BAA891D}"/>
          </ac:picMkLst>
        </pc:picChg>
        <pc:picChg chg="add mod">
          <ac:chgData name="Satvik VENKATESH" userId="4842645d-928f-448d-9453-815dd053cf02" providerId="ADAL" clId="{BA3C8878-F476-4B1E-B1AC-32CC9F07C932}" dt="2024-07-05T11:58:55.559" v="732" actId="1076"/>
          <ac:picMkLst>
            <pc:docMk/>
            <pc:sldMk cId="4190280324" sldId="2134806254"/>
            <ac:picMk id="38" creationId="{D094AB83-E9AC-833C-1FE4-C111A91B233F}"/>
          </ac:picMkLst>
        </pc:picChg>
        <pc:picChg chg="add mod">
          <ac:chgData name="Satvik VENKATESH" userId="4842645d-928f-448d-9453-815dd053cf02" providerId="ADAL" clId="{BA3C8878-F476-4B1E-B1AC-32CC9F07C932}" dt="2024-07-05T12:00:30.942" v="749" actId="1076"/>
          <ac:picMkLst>
            <pc:docMk/>
            <pc:sldMk cId="4190280324" sldId="2134806254"/>
            <ac:picMk id="41" creationId="{65C4EF0D-9946-6471-12BF-52031425D196}"/>
          </ac:picMkLst>
        </pc:picChg>
        <pc:picChg chg="add mod">
          <ac:chgData name="Satvik VENKATESH" userId="4842645d-928f-448d-9453-815dd053cf02" providerId="ADAL" clId="{BA3C8878-F476-4B1E-B1AC-32CC9F07C932}" dt="2024-07-05T12:02:04.204" v="816" actId="1076"/>
          <ac:picMkLst>
            <pc:docMk/>
            <pc:sldMk cId="4190280324" sldId="2134806254"/>
            <ac:picMk id="43" creationId="{42CA05EC-11FF-B3A4-BF01-A1584C7E4AA1}"/>
          </ac:picMkLst>
        </pc:picChg>
        <pc:picChg chg="add mod">
          <ac:chgData name="Satvik VENKATESH" userId="4842645d-928f-448d-9453-815dd053cf02" providerId="ADAL" clId="{BA3C8878-F476-4B1E-B1AC-32CC9F07C932}" dt="2024-07-05T12:03:25.206" v="831" actId="1076"/>
          <ac:picMkLst>
            <pc:docMk/>
            <pc:sldMk cId="4190280324" sldId="2134806254"/>
            <ac:picMk id="45" creationId="{D0F788E7-E480-4C6C-0A4E-E9AA66895A1B}"/>
          </ac:picMkLst>
        </pc:picChg>
      </pc:sldChg>
      <pc:sldChg chg="addSp delSp modSp add mod delAnim modAnim">
        <pc:chgData name="Satvik VENKATESH" userId="4842645d-928f-448d-9453-815dd053cf02" providerId="ADAL" clId="{BA3C8878-F476-4B1E-B1AC-32CC9F07C932}" dt="2024-07-05T12:19:11.047" v="1002" actId="33524"/>
        <pc:sldMkLst>
          <pc:docMk/>
          <pc:sldMk cId="3974488796" sldId="2134806255"/>
        </pc:sldMkLst>
        <pc:spChg chg="add 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2" creationId="{1E083553-9BB1-A487-606F-39A1BFD55E23}"/>
          </ac:spMkLst>
        </pc:spChg>
        <pc:spChg chg="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3" creationId="{A405E99E-F141-CAA1-AFFD-FB1D0E4CD380}"/>
          </ac:spMkLst>
        </pc:spChg>
        <pc:spChg chg="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5" creationId="{B63F3924-2DBF-FD4E-6BD5-4290B8A328E4}"/>
          </ac:spMkLst>
        </pc:spChg>
        <pc:spChg chg="add mod">
          <ac:chgData name="Satvik VENKATESH" userId="4842645d-928f-448d-9453-815dd053cf02" providerId="ADAL" clId="{BA3C8878-F476-4B1E-B1AC-32CC9F07C932}" dt="2024-07-05T11:34:44.552" v="644"/>
          <ac:spMkLst>
            <pc:docMk/>
            <pc:sldMk cId="3974488796" sldId="2134806255"/>
            <ac:spMk id="7" creationId="{FDDC7BC4-5B45-C5A2-C7E4-F166A9C5B7A6}"/>
          </ac:spMkLst>
        </pc:spChg>
        <pc:spChg chg="mod">
          <ac:chgData name="Satvik VENKATESH" userId="4842645d-928f-448d-9453-815dd053cf02" providerId="ADAL" clId="{BA3C8878-F476-4B1E-B1AC-32CC9F07C932}" dt="2024-07-04T17:28:38.941" v="286" actId="20577"/>
          <ac:spMkLst>
            <pc:docMk/>
            <pc:sldMk cId="3974488796" sldId="2134806255"/>
            <ac:spMk id="14" creationId="{D4C607CB-5FA7-6587-4F6B-81014B42DBDF}"/>
          </ac:spMkLst>
        </pc:spChg>
        <pc:spChg chg="add 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17" creationId="{0556B63E-BCA8-7841-1ADB-A4F0FE818416}"/>
          </ac:spMkLst>
        </pc:spChg>
        <pc:spChg chg="add mod">
          <ac:chgData name="Satvik VENKATESH" userId="4842645d-928f-448d-9453-815dd053cf02" providerId="ADAL" clId="{BA3C8878-F476-4B1E-B1AC-32CC9F07C932}" dt="2024-07-05T11:54:15.763" v="676"/>
          <ac:spMkLst>
            <pc:docMk/>
            <pc:sldMk cId="3974488796" sldId="2134806255"/>
            <ac:spMk id="24" creationId="{C565C6B4-55E4-1F3A-242A-5B678E722ACF}"/>
          </ac:spMkLst>
        </pc:spChg>
        <pc:spChg chg="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25" creationId="{21EBEA25-AE97-C0D6-51E7-0B0A604021EA}"/>
          </ac:spMkLst>
        </pc:spChg>
        <pc:spChg chg="add mod">
          <ac:chgData name="Satvik VENKATESH" userId="4842645d-928f-448d-9453-815dd053cf02" providerId="ADAL" clId="{BA3C8878-F476-4B1E-B1AC-32CC9F07C932}" dt="2024-07-05T11:55:56.175" v="696"/>
          <ac:spMkLst>
            <pc:docMk/>
            <pc:sldMk cId="3974488796" sldId="2134806255"/>
            <ac:spMk id="27" creationId="{DD8B99EC-2944-D623-48CE-152052F9A4A3}"/>
          </ac:spMkLst>
        </pc:spChg>
        <pc:spChg chg="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28" creationId="{AB86053F-5D93-F239-C974-249B340DC9C9}"/>
          </ac:spMkLst>
        </pc:spChg>
        <pc:spChg chg="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29" creationId="{D839EF79-1814-08D6-1B8F-C67F5913AAE7}"/>
          </ac:spMkLst>
        </pc:spChg>
        <pc:spChg chg="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31" creationId="{89B6E056-1042-3DCF-A683-AB9666CD43AC}"/>
          </ac:spMkLst>
        </pc:spChg>
        <pc:spChg chg="add mod">
          <ac:chgData name="Satvik VENKATESH" userId="4842645d-928f-448d-9453-815dd053cf02" providerId="ADAL" clId="{BA3C8878-F476-4B1E-B1AC-32CC9F07C932}" dt="2024-07-05T11:56:38.239" v="710"/>
          <ac:spMkLst>
            <pc:docMk/>
            <pc:sldMk cId="3974488796" sldId="2134806255"/>
            <ac:spMk id="33" creationId="{D4CDF744-5DB2-FBC9-EFEF-4BA04F1D3B28}"/>
          </ac:spMkLst>
        </pc:spChg>
        <pc:spChg chg="add mod">
          <ac:chgData name="Satvik VENKATESH" userId="4842645d-928f-448d-9453-815dd053cf02" providerId="ADAL" clId="{BA3C8878-F476-4B1E-B1AC-32CC9F07C932}" dt="2024-07-05T11:59:12.824" v="734" actId="1076"/>
          <ac:spMkLst>
            <pc:docMk/>
            <pc:sldMk cId="3974488796" sldId="2134806255"/>
            <ac:spMk id="36" creationId="{62B2E6C2-00C2-D0E6-22F1-276F52983658}"/>
          </ac:spMkLst>
        </pc:spChg>
        <pc:spChg chg="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37" creationId="{9140B7BE-F46C-7874-D509-1508BA234077}"/>
          </ac:spMkLst>
        </pc:spChg>
        <pc:spChg chg="add mod">
          <ac:chgData name="Satvik VENKATESH" userId="4842645d-928f-448d-9453-815dd053cf02" providerId="ADAL" clId="{BA3C8878-F476-4B1E-B1AC-32CC9F07C932}" dt="2024-07-05T12:01:24.961" v="807" actId="20577"/>
          <ac:spMkLst>
            <pc:docMk/>
            <pc:sldMk cId="3974488796" sldId="2134806255"/>
            <ac:spMk id="39" creationId="{57E39E4D-C6D4-C2BF-586B-580F96C90C75}"/>
          </ac:spMkLst>
        </pc:spChg>
        <pc:spChg chg="mod">
          <ac:chgData name="Satvik VENKATESH" userId="4842645d-928f-448d-9453-815dd053cf02" providerId="ADAL" clId="{BA3C8878-F476-4B1E-B1AC-32CC9F07C932}" dt="2024-07-05T12:08:57.076" v="956" actId="13926"/>
          <ac:spMkLst>
            <pc:docMk/>
            <pc:sldMk cId="3974488796" sldId="2134806255"/>
            <ac:spMk id="40" creationId="{C1920D71-AB17-1637-BE85-C930EC35F5AA}"/>
          </ac:spMkLst>
        </pc:spChg>
        <pc:spChg chg="add mod">
          <ac:chgData name="Satvik VENKATESH" userId="4842645d-928f-448d-9453-815dd053cf02" providerId="ADAL" clId="{BA3C8878-F476-4B1E-B1AC-32CC9F07C932}" dt="2024-07-05T12:01:33.771" v="810"/>
          <ac:spMkLst>
            <pc:docMk/>
            <pc:sldMk cId="3974488796" sldId="2134806255"/>
            <ac:spMk id="42" creationId="{416FBBA7-AA13-04D6-998D-D9BEB3918C00}"/>
          </ac:spMkLst>
        </pc:spChg>
        <pc:spChg chg="add mod">
          <ac:chgData name="Satvik VENKATESH" userId="4842645d-928f-448d-9453-815dd053cf02" providerId="ADAL" clId="{BA3C8878-F476-4B1E-B1AC-32CC9F07C932}" dt="2024-07-05T12:02:54.072" v="827"/>
          <ac:spMkLst>
            <pc:docMk/>
            <pc:sldMk cId="3974488796" sldId="2134806255"/>
            <ac:spMk id="44" creationId="{8D8822CB-BEF3-CE51-64AC-305721B51507}"/>
          </ac:spMkLst>
        </pc:spChg>
        <pc:spChg chg="add mod">
          <ac:chgData name="Satvik VENKATESH" userId="4842645d-928f-448d-9453-815dd053cf02" providerId="ADAL" clId="{BA3C8878-F476-4B1E-B1AC-32CC9F07C932}" dt="2024-07-05T12:19:11.047" v="1002" actId="33524"/>
          <ac:spMkLst>
            <pc:docMk/>
            <pc:sldMk cId="3974488796" sldId="2134806255"/>
            <ac:spMk id="46" creationId="{643C03B0-DAFF-AC76-D7DF-1C63B425024B}"/>
          </ac:spMkLst>
        </pc:spChg>
        <pc:picChg chg="del">
          <ac:chgData name="Satvik VENKATESH" userId="4842645d-928f-448d-9453-815dd053cf02" providerId="ADAL" clId="{BA3C8878-F476-4B1E-B1AC-32CC9F07C932}" dt="2024-07-04T17:28:43.952" v="288" actId="478"/>
          <ac:picMkLst>
            <pc:docMk/>
            <pc:sldMk cId="3974488796" sldId="2134806255"/>
            <ac:picMk id="2" creationId="{F889C80F-9905-CAB8-2BB2-75481AFA89B1}"/>
          </ac:picMkLst>
        </pc:picChg>
        <pc:picChg chg="del">
          <ac:chgData name="Satvik VENKATESH" userId="4842645d-928f-448d-9453-815dd053cf02" providerId="ADAL" clId="{BA3C8878-F476-4B1E-B1AC-32CC9F07C932}" dt="2024-07-04T17:28:41.861" v="287" actId="478"/>
          <ac:picMkLst>
            <pc:docMk/>
            <pc:sldMk cId="3974488796" sldId="2134806255"/>
            <ac:picMk id="4" creationId="{3E53349B-7E38-C47D-270C-AA94E0B9E454}"/>
          </ac:picMkLst>
        </pc:picChg>
        <pc:picChg chg="add mod">
          <ac:chgData name="Satvik VENKATESH" userId="4842645d-928f-448d-9453-815dd053cf02" providerId="ADAL" clId="{BA3C8878-F476-4B1E-B1AC-32CC9F07C932}" dt="2024-07-05T11:20:11.532" v="619" actId="1076"/>
          <ac:picMkLst>
            <pc:docMk/>
            <pc:sldMk cId="3974488796" sldId="2134806255"/>
            <ac:picMk id="4" creationId="{9A0BB6C0-F6AE-DAF6-8FE5-D1E8258BB0D5}"/>
          </ac:picMkLst>
        </pc:picChg>
        <pc:picChg chg="add mod">
          <ac:chgData name="Satvik VENKATESH" userId="4842645d-928f-448d-9453-815dd053cf02" providerId="ADAL" clId="{BA3C8878-F476-4B1E-B1AC-32CC9F07C932}" dt="2024-07-04T17:28:58.336" v="290" actId="1076"/>
          <ac:picMkLst>
            <pc:docMk/>
            <pc:sldMk cId="3974488796" sldId="2134806255"/>
            <ac:picMk id="6" creationId="{B5F4E565-0D25-187B-4B8A-8E6E0BBFDB4E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7" creationId="{16D22211-593E-7223-E02A-554CC6FE4C2E}"/>
          </ac:picMkLst>
        </pc:picChg>
        <pc:picChg chg="add mod">
          <ac:chgData name="Satvik VENKATESH" userId="4842645d-928f-448d-9453-815dd053cf02" providerId="ADAL" clId="{BA3C8878-F476-4B1E-B1AC-32CC9F07C932}" dt="2024-07-05T11:35:07.864" v="648" actId="1076"/>
          <ac:picMkLst>
            <pc:docMk/>
            <pc:sldMk cId="3974488796" sldId="2134806255"/>
            <ac:picMk id="8" creationId="{8821F876-6BD4-3C06-6A08-284BDC46F664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8" creationId="{A9A9164E-A0A4-9314-28D1-B82E952BA64C}"/>
          </ac:picMkLst>
        </pc:picChg>
        <pc:picChg chg="add mod">
          <ac:chgData name="Satvik VENKATESH" userId="4842645d-928f-448d-9453-815dd053cf02" providerId="ADAL" clId="{BA3C8878-F476-4B1E-B1AC-32CC9F07C932}" dt="2024-07-04T17:29:27.028" v="292" actId="1076"/>
          <ac:picMkLst>
            <pc:docMk/>
            <pc:sldMk cId="3974488796" sldId="2134806255"/>
            <ac:picMk id="9" creationId="{C66369DB-7094-EC65-4EFA-FD3F32E85866}"/>
          </ac:picMkLst>
        </pc:picChg>
        <pc:picChg chg="add mod">
          <ac:chgData name="Satvik VENKATESH" userId="4842645d-928f-448d-9453-815dd053cf02" providerId="ADAL" clId="{BA3C8878-F476-4B1E-B1AC-32CC9F07C932}" dt="2024-07-04T17:31:25.206" v="295" actId="1076"/>
          <ac:picMkLst>
            <pc:docMk/>
            <pc:sldMk cId="3974488796" sldId="2134806255"/>
            <ac:picMk id="10" creationId="{4271AAF2-7F78-FEBE-1C8D-18EBB7CB7980}"/>
          </ac:picMkLst>
        </pc:picChg>
        <pc:picChg chg="add mod">
          <ac:chgData name="Satvik VENKATESH" userId="4842645d-928f-448d-9453-815dd053cf02" providerId="ADAL" clId="{BA3C8878-F476-4B1E-B1AC-32CC9F07C932}" dt="2024-07-04T17:31:32.042" v="297" actId="1076"/>
          <ac:picMkLst>
            <pc:docMk/>
            <pc:sldMk cId="3974488796" sldId="2134806255"/>
            <ac:picMk id="11" creationId="{52F03D81-8262-A97C-506D-673CF5ABCA4B}"/>
          </ac:picMkLst>
        </pc:picChg>
        <pc:picChg chg="add mod">
          <ac:chgData name="Satvik VENKATESH" userId="4842645d-928f-448d-9453-815dd053cf02" providerId="ADAL" clId="{BA3C8878-F476-4B1E-B1AC-32CC9F07C932}" dt="2024-07-04T17:31:38.768" v="299" actId="1076"/>
          <ac:picMkLst>
            <pc:docMk/>
            <pc:sldMk cId="3974488796" sldId="2134806255"/>
            <ac:picMk id="12" creationId="{783BE085-0F0A-D62A-69EE-208DCF269BB8}"/>
          </ac:picMkLst>
        </pc:picChg>
        <pc:picChg chg="add mod">
          <ac:chgData name="Satvik VENKATESH" userId="4842645d-928f-448d-9453-815dd053cf02" providerId="ADAL" clId="{BA3C8878-F476-4B1E-B1AC-32CC9F07C932}" dt="2024-07-04T17:31:46.269" v="301" actId="1076"/>
          <ac:picMkLst>
            <pc:docMk/>
            <pc:sldMk cId="3974488796" sldId="2134806255"/>
            <ac:picMk id="13" creationId="{36018176-D955-5BE5-4A36-6E0319FE9C8A}"/>
          </ac:picMkLst>
        </pc:picChg>
        <pc:picChg chg="add mod">
          <ac:chgData name="Satvik VENKATESH" userId="4842645d-928f-448d-9453-815dd053cf02" providerId="ADAL" clId="{BA3C8878-F476-4B1E-B1AC-32CC9F07C932}" dt="2024-07-04T17:31:53.119" v="303" actId="1076"/>
          <ac:picMkLst>
            <pc:docMk/>
            <pc:sldMk cId="3974488796" sldId="2134806255"/>
            <ac:picMk id="16" creationId="{62B69E03-5B7C-5EBF-850C-90BD9E590A0F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17" creationId="{B41816E2-E66B-9768-EF07-C2AF5C1B2AD3}"/>
          </ac:picMkLst>
        </pc:picChg>
        <pc:picChg chg="add mod">
          <ac:chgData name="Satvik VENKATESH" userId="4842645d-928f-448d-9453-815dd053cf02" providerId="ADAL" clId="{BA3C8878-F476-4B1E-B1AC-32CC9F07C932}" dt="2024-07-04T17:31:58.884" v="305" actId="1076"/>
          <ac:picMkLst>
            <pc:docMk/>
            <pc:sldMk cId="3974488796" sldId="2134806255"/>
            <ac:picMk id="18" creationId="{4625B8CD-488E-AF54-F556-0AAD15745651}"/>
          </ac:picMkLst>
        </pc:picChg>
        <pc:picChg chg="add mod">
          <ac:chgData name="Satvik VENKATESH" userId="4842645d-928f-448d-9453-815dd053cf02" providerId="ADAL" clId="{BA3C8878-F476-4B1E-B1AC-32CC9F07C932}" dt="2024-07-04T22:35:01.877" v="315" actId="1076"/>
          <ac:picMkLst>
            <pc:docMk/>
            <pc:sldMk cId="3974488796" sldId="2134806255"/>
            <ac:picMk id="19" creationId="{875F5994-49F7-2F2A-4FBC-AFCAA26EECB7}"/>
          </ac:picMkLst>
        </pc:picChg>
        <pc:picChg chg="add mod">
          <ac:chgData name="Satvik VENKATESH" userId="4842645d-928f-448d-9453-815dd053cf02" providerId="ADAL" clId="{BA3C8878-F476-4B1E-B1AC-32CC9F07C932}" dt="2024-07-04T17:32:12.250" v="309" actId="1076"/>
          <ac:picMkLst>
            <pc:docMk/>
            <pc:sldMk cId="3974488796" sldId="2134806255"/>
            <ac:picMk id="20" creationId="{DD54AB36-C98B-0289-C878-54308572AC3C}"/>
          </ac:picMkLst>
        </pc:picChg>
        <pc:picChg chg="add mod">
          <ac:chgData name="Satvik VENKATESH" userId="4842645d-928f-448d-9453-815dd053cf02" providerId="ADAL" clId="{BA3C8878-F476-4B1E-B1AC-32CC9F07C932}" dt="2024-07-04T17:32:18.937" v="311" actId="1076"/>
          <ac:picMkLst>
            <pc:docMk/>
            <pc:sldMk cId="3974488796" sldId="2134806255"/>
            <ac:picMk id="21" creationId="{4B7B8912-EF97-CE26-B06E-54240DD661CF}"/>
          </ac:picMkLst>
        </pc:picChg>
        <pc:picChg chg="add mod">
          <ac:chgData name="Satvik VENKATESH" userId="4842645d-928f-448d-9453-815dd053cf02" providerId="ADAL" clId="{BA3C8878-F476-4B1E-B1AC-32CC9F07C932}" dt="2024-07-04T22:41:55.337" v="317" actId="1076"/>
          <ac:picMkLst>
            <pc:docMk/>
            <pc:sldMk cId="3974488796" sldId="2134806255"/>
            <ac:picMk id="22" creationId="{4AE9EBF3-3949-F9B5-7A7F-209FC683C774}"/>
          </ac:picMkLst>
        </pc:picChg>
        <pc:picChg chg="add mod">
          <ac:chgData name="Satvik VENKATESH" userId="4842645d-928f-448d-9453-815dd053cf02" providerId="ADAL" clId="{BA3C8878-F476-4B1E-B1AC-32CC9F07C932}" dt="2024-07-05T11:53:37.296" v="661" actId="1076"/>
          <ac:picMkLst>
            <pc:docMk/>
            <pc:sldMk cId="3974488796" sldId="2134806255"/>
            <ac:picMk id="23" creationId="{263DE36E-1FC6-FED7-1C05-DA63E2A20623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23" creationId="{4D6A33E8-5518-EB88-FA2D-1ADD66851C3B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24" creationId="{A9431CD2-2F3A-5935-10DA-B5C57F2A11A2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26" creationId="{1319F884-B65B-DE1E-8DCF-E2660A3DC96E}"/>
          </ac:picMkLst>
        </pc:picChg>
        <pc:picChg chg="add mod">
          <ac:chgData name="Satvik VENKATESH" userId="4842645d-928f-448d-9453-815dd053cf02" providerId="ADAL" clId="{BA3C8878-F476-4B1E-B1AC-32CC9F07C932}" dt="2024-07-05T11:55:00.314" v="682" actId="1076"/>
          <ac:picMkLst>
            <pc:docMk/>
            <pc:sldMk cId="3974488796" sldId="2134806255"/>
            <ac:picMk id="26" creationId="{30751DEE-6316-CF7B-49B7-7F1577F4108A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27" creationId="{44FF34B9-B334-DF7A-947D-69264735A808}"/>
          </ac:picMkLst>
        </pc:picChg>
        <pc:picChg chg="add mod">
          <ac:chgData name="Satvik VENKATESH" userId="4842645d-928f-448d-9453-815dd053cf02" providerId="ADAL" clId="{BA3C8878-F476-4B1E-B1AC-32CC9F07C932}" dt="2024-07-05T11:56:18.084" v="700" actId="1076"/>
          <ac:picMkLst>
            <pc:docMk/>
            <pc:sldMk cId="3974488796" sldId="2134806255"/>
            <ac:picMk id="30" creationId="{E27BF318-B082-0D93-2FF0-ACFD016422DA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30" creationId="{E43FC180-55C3-0B95-C727-3419413ADCE4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33" creationId="{A259263F-CB46-FE0A-D41F-1994C30AFE88}"/>
          </ac:picMkLst>
        </pc:picChg>
        <pc:picChg chg="add mod">
          <ac:chgData name="Satvik VENKATESH" userId="4842645d-928f-448d-9453-815dd053cf02" providerId="ADAL" clId="{BA3C8878-F476-4B1E-B1AC-32CC9F07C932}" dt="2024-07-05T11:57:28.877" v="718" actId="1076"/>
          <ac:picMkLst>
            <pc:docMk/>
            <pc:sldMk cId="3974488796" sldId="2134806255"/>
            <ac:picMk id="34" creationId="{A893090D-7347-C548-AD4B-F4F4F157AC9D}"/>
          </ac:picMkLst>
        </pc:picChg>
        <pc:picChg chg="del">
          <ac:chgData name="Satvik VENKATESH" userId="4842645d-928f-448d-9453-815dd053cf02" providerId="ADAL" clId="{BA3C8878-F476-4B1E-B1AC-32CC9F07C932}" dt="2024-07-04T17:30:08.005" v="293" actId="478"/>
          <ac:picMkLst>
            <pc:docMk/>
            <pc:sldMk cId="3974488796" sldId="2134806255"/>
            <ac:picMk id="34" creationId="{BA3E6CD4-8FB4-7AA5-D9ED-D1008BAA891D}"/>
          </ac:picMkLst>
        </pc:picChg>
        <pc:picChg chg="add mod">
          <ac:chgData name="Satvik VENKATESH" userId="4842645d-928f-448d-9453-815dd053cf02" providerId="ADAL" clId="{BA3C8878-F476-4B1E-B1AC-32CC9F07C932}" dt="2024-07-05T11:59:15.024" v="735" actId="1076"/>
          <ac:picMkLst>
            <pc:docMk/>
            <pc:sldMk cId="3974488796" sldId="2134806255"/>
            <ac:picMk id="38" creationId="{7226A4DF-1FBC-E339-A2F1-B856C6807D20}"/>
          </ac:picMkLst>
        </pc:picChg>
        <pc:picChg chg="add mod">
          <ac:chgData name="Satvik VENKATESH" userId="4842645d-928f-448d-9453-815dd053cf02" providerId="ADAL" clId="{BA3C8878-F476-4B1E-B1AC-32CC9F07C932}" dt="2024-07-05T12:00:41.518" v="751" actId="1076"/>
          <ac:picMkLst>
            <pc:docMk/>
            <pc:sldMk cId="3974488796" sldId="2134806255"/>
            <ac:picMk id="41" creationId="{B3C969E8-2DE9-72EE-7A62-1DBADE9465C9}"/>
          </ac:picMkLst>
        </pc:picChg>
        <pc:picChg chg="add mod">
          <ac:chgData name="Satvik VENKATESH" userId="4842645d-928f-448d-9453-815dd053cf02" providerId="ADAL" clId="{BA3C8878-F476-4B1E-B1AC-32CC9F07C932}" dt="2024-07-05T12:02:21.114" v="818" actId="1076"/>
          <ac:picMkLst>
            <pc:docMk/>
            <pc:sldMk cId="3974488796" sldId="2134806255"/>
            <ac:picMk id="43" creationId="{B96D7EE4-789C-2344-9000-8ADCF567743C}"/>
          </ac:picMkLst>
        </pc:picChg>
        <pc:picChg chg="add mod">
          <ac:chgData name="Satvik VENKATESH" userId="4842645d-928f-448d-9453-815dd053cf02" providerId="ADAL" clId="{BA3C8878-F476-4B1E-B1AC-32CC9F07C932}" dt="2024-07-05T12:03:34.004" v="833" actId="1076"/>
          <ac:picMkLst>
            <pc:docMk/>
            <pc:sldMk cId="3974488796" sldId="2134806255"/>
            <ac:picMk id="45" creationId="{70385F2A-143D-163C-3C40-4EECE7AE4C17}"/>
          </ac:picMkLst>
        </pc:picChg>
      </pc:sldChg>
      <pc:sldChg chg="addSp delSp modSp add mod ord delAnim">
        <pc:chgData name="Satvik VENKATESH" userId="4842645d-928f-448d-9453-815dd053cf02" providerId="ADAL" clId="{BA3C8878-F476-4B1E-B1AC-32CC9F07C932}" dt="2024-07-05T12:07:46.091" v="950" actId="20577"/>
        <pc:sldMkLst>
          <pc:docMk/>
          <pc:sldMk cId="295972123" sldId="2134806256"/>
        </pc:sldMkLst>
        <pc:spChg chg="del">
          <ac:chgData name="Satvik VENKATESH" userId="4842645d-928f-448d-9453-815dd053cf02" providerId="ADAL" clId="{BA3C8878-F476-4B1E-B1AC-32CC9F07C932}" dt="2024-07-04T22:42:35.034" v="328" actId="478"/>
          <ac:spMkLst>
            <pc:docMk/>
            <pc:sldMk cId="295972123" sldId="2134806256"/>
            <ac:spMk id="2" creationId="{C2A07901-EDA4-3417-0C8F-B3B75D4BAA3A}"/>
          </ac:spMkLst>
        </pc:spChg>
        <pc:spChg chg="del">
          <ac:chgData name="Satvik VENKATESH" userId="4842645d-928f-448d-9453-815dd053cf02" providerId="ADAL" clId="{BA3C8878-F476-4B1E-B1AC-32CC9F07C932}" dt="2024-07-04T22:42:28.401" v="323" actId="478"/>
          <ac:spMkLst>
            <pc:docMk/>
            <pc:sldMk cId="295972123" sldId="2134806256"/>
            <ac:spMk id="4" creationId="{16651365-55ED-E9D6-051E-BF9909448AC4}"/>
          </ac:spMkLst>
        </pc:spChg>
        <pc:spChg chg="del">
          <ac:chgData name="Satvik VENKATESH" userId="4842645d-928f-448d-9453-815dd053cf02" providerId="ADAL" clId="{BA3C8878-F476-4B1E-B1AC-32CC9F07C932}" dt="2024-07-04T22:42:35.034" v="328" actId="478"/>
          <ac:spMkLst>
            <pc:docMk/>
            <pc:sldMk cId="295972123" sldId="2134806256"/>
            <ac:spMk id="5" creationId="{4C0267F6-0040-32DF-BBFE-9810E2EE9739}"/>
          </ac:spMkLst>
        </pc:spChg>
        <pc:spChg chg="add del mod">
          <ac:chgData name="Satvik VENKATESH" userId="4842645d-928f-448d-9453-815dd053cf02" providerId="ADAL" clId="{BA3C8878-F476-4B1E-B1AC-32CC9F07C932}" dt="2024-07-04T22:42:29.549" v="324" actId="478"/>
          <ac:spMkLst>
            <pc:docMk/>
            <pc:sldMk cId="295972123" sldId="2134806256"/>
            <ac:spMk id="9" creationId="{34913898-6990-63E7-FB62-348267F60AD7}"/>
          </ac:spMkLst>
        </pc:spChg>
        <pc:spChg chg="del">
          <ac:chgData name="Satvik VENKATESH" userId="4842645d-928f-448d-9453-815dd053cf02" providerId="ADAL" clId="{BA3C8878-F476-4B1E-B1AC-32CC9F07C932}" dt="2024-07-04T22:42:37.297" v="329" actId="478"/>
          <ac:spMkLst>
            <pc:docMk/>
            <pc:sldMk cId="295972123" sldId="2134806256"/>
            <ac:spMk id="10" creationId="{F3A45BD4-D0FA-3D3D-F5F7-C4B29CB6C7D3}"/>
          </ac:spMkLst>
        </pc:spChg>
        <pc:spChg chg="del">
          <ac:chgData name="Satvik VENKATESH" userId="4842645d-928f-448d-9453-815dd053cf02" providerId="ADAL" clId="{BA3C8878-F476-4B1E-B1AC-32CC9F07C932}" dt="2024-07-04T22:42:38.383" v="330" actId="478"/>
          <ac:spMkLst>
            <pc:docMk/>
            <pc:sldMk cId="295972123" sldId="2134806256"/>
            <ac:spMk id="13" creationId="{3F7841C8-F1DC-3EDF-6331-E945BF32B1DD}"/>
          </ac:spMkLst>
        </pc:spChg>
        <pc:spChg chg="add mod">
          <ac:chgData name="Satvik VENKATESH" userId="4842645d-928f-448d-9453-815dd053cf02" providerId="ADAL" clId="{BA3C8878-F476-4B1E-B1AC-32CC9F07C932}" dt="2024-07-05T12:07:46.091" v="950" actId="20577"/>
          <ac:spMkLst>
            <pc:docMk/>
            <pc:sldMk cId="295972123" sldId="2134806256"/>
            <ac:spMk id="17" creationId="{4A6E90B2-A559-5578-9DEA-4F50184D6715}"/>
          </ac:spMkLst>
        </pc:spChg>
        <pc:spChg chg="del">
          <ac:chgData name="Satvik VENKATESH" userId="4842645d-928f-448d-9453-815dd053cf02" providerId="ADAL" clId="{BA3C8878-F476-4B1E-B1AC-32CC9F07C932}" dt="2024-07-04T22:42:39.214" v="331" actId="478"/>
          <ac:spMkLst>
            <pc:docMk/>
            <pc:sldMk cId="295972123" sldId="2134806256"/>
            <ac:spMk id="24" creationId="{B2C2F6F2-9F16-A3EA-F8E9-F7EC6A60704F}"/>
          </ac:spMkLst>
        </pc:spChg>
        <pc:grpChg chg="del">
          <ac:chgData name="Satvik VENKATESH" userId="4842645d-928f-448d-9453-815dd053cf02" providerId="ADAL" clId="{BA3C8878-F476-4B1E-B1AC-32CC9F07C932}" dt="2024-07-04T22:42:31.792" v="326" actId="478"/>
          <ac:grpSpMkLst>
            <pc:docMk/>
            <pc:sldMk cId="295972123" sldId="2134806256"/>
            <ac:grpSpMk id="18" creationId="{BAD95F99-E00C-21A5-6A7D-35E565D31D3B}"/>
          </ac:grpSpMkLst>
        </pc:grpChg>
        <pc:picChg chg="del">
          <ac:chgData name="Satvik VENKATESH" userId="4842645d-928f-448d-9453-815dd053cf02" providerId="ADAL" clId="{BA3C8878-F476-4B1E-B1AC-32CC9F07C932}" dt="2024-07-04T22:42:35.034" v="328" actId="478"/>
          <ac:picMkLst>
            <pc:docMk/>
            <pc:sldMk cId="295972123" sldId="2134806256"/>
            <ac:picMk id="3" creationId="{F0158F1D-E913-E97D-FA71-7E2FEF551BBC}"/>
          </ac:picMkLst>
        </pc:picChg>
        <pc:picChg chg="del">
          <ac:chgData name="Satvik VENKATESH" userId="4842645d-928f-448d-9453-815dd053cf02" providerId="ADAL" clId="{BA3C8878-F476-4B1E-B1AC-32CC9F07C932}" dt="2024-07-04T22:42:35.034" v="328" actId="478"/>
          <ac:picMkLst>
            <pc:docMk/>
            <pc:sldMk cId="295972123" sldId="2134806256"/>
            <ac:picMk id="7" creationId="{0A4B77A5-59F0-99C9-5E24-2A4E042C07F6}"/>
          </ac:picMkLst>
        </pc:picChg>
        <pc:picChg chg="del">
          <ac:chgData name="Satvik VENKATESH" userId="4842645d-928f-448d-9453-815dd053cf02" providerId="ADAL" clId="{BA3C8878-F476-4B1E-B1AC-32CC9F07C932}" dt="2024-07-04T22:42:31.400" v="325" actId="478"/>
          <ac:picMkLst>
            <pc:docMk/>
            <pc:sldMk cId="295972123" sldId="2134806256"/>
            <ac:picMk id="8" creationId="{169C3C68-1A64-F434-FF0F-F2255278E8EC}"/>
          </ac:picMkLst>
        </pc:picChg>
        <pc:picChg chg="del">
          <ac:chgData name="Satvik VENKATESH" userId="4842645d-928f-448d-9453-815dd053cf02" providerId="ADAL" clId="{BA3C8878-F476-4B1E-B1AC-32CC9F07C932}" dt="2024-07-04T22:42:32.794" v="327" actId="478"/>
          <ac:picMkLst>
            <pc:docMk/>
            <pc:sldMk cId="295972123" sldId="2134806256"/>
            <ac:picMk id="11" creationId="{B57ADA67-E1A4-FEC4-E3F8-204B490BFB9C}"/>
          </ac:picMkLst>
        </pc:picChg>
        <pc:picChg chg="del">
          <ac:chgData name="Satvik VENKATESH" userId="4842645d-928f-448d-9453-815dd053cf02" providerId="ADAL" clId="{BA3C8878-F476-4B1E-B1AC-32CC9F07C932}" dt="2024-07-04T22:42:35.034" v="328" actId="478"/>
          <ac:picMkLst>
            <pc:docMk/>
            <pc:sldMk cId="295972123" sldId="2134806256"/>
            <ac:picMk id="12" creationId="{0D4730A5-2E26-D670-3889-C373D0C7D481}"/>
          </ac:picMkLst>
        </pc:picChg>
        <pc:picChg chg="add mod">
          <ac:chgData name="Satvik VENKATESH" userId="4842645d-928f-448d-9453-815dd053cf02" providerId="ADAL" clId="{BA3C8878-F476-4B1E-B1AC-32CC9F07C932}" dt="2024-07-04T22:44:07.858" v="335" actId="1076"/>
          <ac:picMkLst>
            <pc:docMk/>
            <pc:sldMk cId="295972123" sldId="2134806256"/>
            <ac:picMk id="16" creationId="{8B15DB0A-B680-8753-41C8-DD495357DC9A}"/>
          </ac:picMkLst>
        </pc:picChg>
      </pc:sldChg>
    </pc:docChg>
  </pc:docChgLst>
  <pc:docChgLst>
    <pc:chgData name="Arthur BENILOV" userId="eaed83db-6c86-4d6c-bf81-0a1f03086be1" providerId="ADAL" clId="{0D301E15-E5E5-43AD-A5D5-E5C006D7CDE0}"/>
    <pc:docChg chg="sldOrd">
      <pc:chgData name="Arthur BENILOV" userId="eaed83db-6c86-4d6c-bf81-0a1f03086be1" providerId="ADAL" clId="{0D301E15-E5E5-43AD-A5D5-E5C006D7CDE0}" dt="2024-07-05T11:01:21.028" v="0" actId="20578"/>
      <pc:docMkLst>
        <pc:docMk/>
      </pc:docMkLst>
      <pc:sldChg chg="ord">
        <pc:chgData name="Arthur BENILOV" userId="eaed83db-6c86-4d6c-bf81-0a1f03086be1" providerId="ADAL" clId="{0D301E15-E5E5-43AD-A5D5-E5C006D7CDE0}" dt="2024-07-05T11:01:21.028" v="0" actId="20578"/>
        <pc:sldMkLst>
          <pc:docMk/>
          <pc:sldMk cId="3019317066" sldId="2134806253"/>
        </pc:sldMkLst>
      </pc:sldChg>
    </pc:docChg>
  </pc:docChgLst>
</pc:chgInfo>
</file>

<file path=ppt/media/image1.jpeg>
</file>

<file path=ppt/media/image2.png>
</file>

<file path=ppt/media/image3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27.wav>
</file>

<file path=ppt/media/media28.wav>
</file>

<file path=ppt/media/media29.wav>
</file>

<file path=ppt/media/media3.wav>
</file>

<file path=ppt/media/media30.wav>
</file>

<file path=ppt/media/media31.wav>
</file>

<file path=ppt/media/media32.wav>
</file>

<file path=ppt/media/media33.wav>
</file>

<file path=ppt/media/media34.wav>
</file>

<file path=ppt/media/media35.wav>
</file>

<file path=ppt/media/media36.wav>
</file>

<file path=ppt/media/media37.wav>
</file>

<file path=ppt/media/media38.wav>
</file>

<file path=ppt/media/media39.wav>
</file>

<file path=ppt/media/media4.wav>
</file>

<file path=ppt/media/media40.wav>
</file>

<file path=ppt/media/media41.wav>
</file>

<file path=ppt/media/media42.wav>
</file>

<file path=ppt/media/media43.wav>
</file>

<file path=ppt/media/media44.wav>
</file>

<file path=ppt/media/media45.wav>
</file>

<file path=ppt/media/media46.wav>
</file>

<file path=ppt/media/media47.wav>
</file>

<file path=ppt/media/media48.wav>
</file>

<file path=ppt/media/media49.wav>
</file>

<file path=ppt/media/media5.wav>
</file>

<file path=ppt/media/media50.wav>
</file>

<file path=ppt/media/media51.wav>
</file>

<file path=ppt/media/media52.wav>
</file>

<file path=ppt/media/media53.wav>
</file>

<file path=ppt/media/media54.wav>
</file>

<file path=ppt/media/media55.wav>
</file>

<file path=ppt/media/media56.wav>
</file>

<file path=ppt/media/media57.wav>
</file>

<file path=ppt/media/media58.wav>
</file>

<file path=ppt/media/media59.wav>
</file>

<file path=ppt/media/media6.wav>
</file>

<file path=ppt/media/media60.wav>
</file>

<file path=ppt/media/media61.wav>
</file>

<file path=ppt/media/media62.wav>
</file>

<file path=ppt/media/media63.wav>
</file>

<file path=ppt/media/media64.wav>
</file>

<file path=ppt/media/media65.wav>
</file>

<file path=ppt/media/media66.wav>
</file>

<file path=ppt/media/media67.wav>
</file>

<file path=ppt/media/media68.wav>
</file>

<file path=ppt/media/media69.wav>
</file>

<file path=ppt/media/media7.wav>
</file>

<file path=ppt/media/media70.wav>
</file>

<file path=ppt/media/media71.wav>
</file>

<file path=ppt/media/media72.wav>
</file>

<file path=ppt/media/media73.wav>
</file>

<file path=ppt/media/media74.wav>
</file>

<file path=ppt/media/media75.wav>
</file>

<file path=ppt/media/media76.wav>
</file>

<file path=ppt/media/media77.wav>
</file>

<file path=ppt/media/media78.wav>
</file>

<file path=ppt/media/media79.wav>
</file>

<file path=ppt/media/media8.wav>
</file>

<file path=ppt/media/media80.wav>
</file>

<file path=ppt/media/media81.wav>
</file>

<file path=ppt/media/media82.wav>
</file>

<file path=ppt/media/media83.wav>
</file>

<file path=ppt/media/media84.wav>
</file>

<file path=ppt/media/media85.wav>
</file>

<file path=ppt/media/media86.wav>
</file>

<file path=ppt/media/media87.wav>
</file>

<file path=ppt/media/media8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1F36EB-EB58-4927-A74D-00D5374FD60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54CC67-26F0-48A7-8CC4-BD95FD09F7D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2066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87F0C-41C6-4CC4-81CC-10E93B2DB54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3622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87F0C-41C6-4CC4-81CC-10E93B2DB540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6721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87F0C-41C6-4CC4-81CC-10E93B2DB540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1281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87F0C-41C6-4CC4-81CC-10E93B2DB540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5539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787F0C-41C6-4CC4-81CC-10E93B2DB54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0527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BDAF9-CA57-8620-32E1-52513DF47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F592B-B49D-A5F8-FF8D-A9370B0CC2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A3333-F5CD-016D-787C-B36241C4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563B7-A72D-8721-02F4-2B2FF9E3F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AFC6F-721F-D7E7-FD17-F0477864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327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43D2B-60E7-FA0C-B6F8-170A28129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C61CE6-9571-E8C9-B597-5114C70F63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E33A57-7BD9-FEDC-33AA-8BF7AA5C9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D4976-A058-D1A7-8CEE-47FEBCF4F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1D195-25C6-C9D1-7F25-B976B5DE0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623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38D396-7A0B-407B-8538-29C085A31E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C8C8FF-FD77-13FE-6FB4-CB26A9AFB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6B834-943E-E1BF-A1EA-15289B3F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6258C-DA21-B039-0E7B-AB330A85E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8F2E3-9B25-C6EE-F536-54BFC8871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9269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points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28"/>
          <p:cNvSpPr/>
          <p:nvPr userDrawn="1"/>
        </p:nvSpPr>
        <p:spPr>
          <a:xfrm flipV="1">
            <a:off x="379740" y="832957"/>
            <a:ext cx="11432520" cy="61236"/>
          </a:xfrm>
          <a:custGeom>
            <a:avLst/>
            <a:gdLst/>
            <a:ahLst/>
            <a:cxnLst/>
            <a:rect l="l" t="t" r="r" b="b"/>
            <a:pathLst>
              <a:path w="11520170">
                <a:moveTo>
                  <a:pt x="0" y="0"/>
                </a:moveTo>
                <a:lnTo>
                  <a:pt x="11520004" y="0"/>
                </a:lnTo>
              </a:path>
            </a:pathLst>
          </a:custGeom>
          <a:ln w="6350">
            <a:solidFill>
              <a:srgbClr val="B3B2B2"/>
            </a:solidFill>
          </a:ln>
        </p:spPr>
        <p:txBody>
          <a:bodyPr wrap="square" lIns="0" tIns="0" rIns="0" bIns="0" rtlCol="0"/>
          <a:lstStyle/>
          <a:p>
            <a:endParaRPr sz="1903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3F1644B-434A-4FA2-84DE-43F9FEB018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40" y="382866"/>
            <a:ext cx="327898" cy="327697"/>
          </a:xfrm>
          <a:prstGeom prst="rect">
            <a:avLst/>
          </a:prstGeom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8AA2426-D1AB-4A53-93CE-C22B839C525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9739" y="2172532"/>
            <a:ext cx="11432519" cy="4302602"/>
          </a:xfrm>
        </p:spPr>
        <p:txBody>
          <a:bodyPr numCol="2" spcCol="720000"/>
          <a:lstStyle>
            <a:lvl1pPr marL="302266" indent="-302266">
              <a:buFont typeface="Wingdings" panose="05000000000000000000" pitchFamily="2" charset="2"/>
              <a:buChar char="§"/>
              <a:defRPr/>
            </a:lvl1pPr>
            <a:lvl2pPr marL="456933" indent="0">
              <a:buNone/>
              <a:defRPr/>
            </a:lvl2pPr>
            <a:lvl3pPr marL="913866" indent="0">
              <a:buNone/>
              <a:defRPr/>
            </a:lvl3pPr>
            <a:lvl4pPr marL="1370799" indent="0">
              <a:buNone/>
              <a:defRPr/>
            </a:lvl4pPr>
            <a:lvl5pPr marL="182773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itle 27">
            <a:extLst>
              <a:ext uri="{FF2B5EF4-FFF2-40B4-BE49-F238E27FC236}">
                <a16:creationId xmlns:a16="http://schemas.microsoft.com/office/drawing/2014/main" id="{7E13789B-64DB-47BF-BB20-E3A8A1386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740" y="1371975"/>
            <a:ext cx="11432517" cy="705642"/>
          </a:xfrm>
        </p:spPr>
        <p:txBody>
          <a:bodyPr wrap="square" anchor="ctr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C2861EA2-53F9-4BD7-8C4F-3AE347E329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380450" y="382866"/>
            <a:ext cx="7431810" cy="327452"/>
          </a:xfrm>
        </p:spPr>
        <p:txBody>
          <a:bodyPr anchor="b">
            <a:normAutofit/>
          </a:bodyPr>
          <a:lstStyle>
            <a:lvl1pPr marL="0" indent="0" algn="r">
              <a:buNone/>
              <a:defRPr sz="1904">
                <a:solidFill>
                  <a:schemeClr val="accent1"/>
                </a:solidFill>
              </a:defRPr>
            </a:lvl1pPr>
            <a:lvl2pPr marL="456933" indent="0" algn="r">
              <a:buNone/>
              <a:defRPr/>
            </a:lvl2pPr>
            <a:lvl3pPr marL="913866" indent="0" algn="r">
              <a:buNone/>
              <a:defRPr/>
            </a:lvl3pPr>
            <a:lvl4pPr marL="1370799" indent="0" algn="r">
              <a:buNone/>
              <a:defRPr/>
            </a:lvl4pPr>
            <a:lvl5pPr marL="1827731" indent="0" algn="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4179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8">
          <p15:clr>
            <a:srgbClr val="FBAE40"/>
          </p15:clr>
        </p15:guide>
        <p15:guide id="2" pos="226">
          <p15:clr>
            <a:srgbClr val="FBAE40"/>
          </p15:clr>
        </p15:guide>
        <p15:guide id="3" orient="horz" pos="3856">
          <p15:clr>
            <a:srgbClr val="FBAE40"/>
          </p15:clr>
        </p15:guide>
        <p15:guide id="4" pos="7030">
          <p15:clr>
            <a:srgbClr val="FBAE40"/>
          </p15:clr>
        </p15:guide>
        <p15:guide id="5" pos="3628">
          <p15:clr>
            <a:srgbClr val="FBAE40"/>
          </p15:clr>
        </p15:guide>
        <p15:guide id="6" pos="2267">
          <p15:clr>
            <a:srgbClr val="FBAE40"/>
          </p15:clr>
        </p15:guide>
        <p15:guide id="7" pos="2607">
          <p15:clr>
            <a:srgbClr val="FBAE40"/>
          </p15:clr>
        </p15:guide>
        <p15:guide id="8" pos="4649">
          <p15:clr>
            <a:srgbClr val="FBAE40"/>
          </p15:clr>
        </p15:guide>
        <p15:guide id="9" pos="498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224A7-0242-6CD3-241E-0E61191F1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0886B-2C42-CD59-09BB-4998D6DB0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534B6-B3EE-9E9F-E534-AB0DB906D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99951-0394-A28B-4818-75EA2E94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2A8C9-E634-7691-1602-0D4CB96FE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894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FD28-8447-71E4-771A-589A23AD2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16ED2-7CCE-94A0-8AC5-1BB8A1C7E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39413-19D2-B10A-FA9F-A797FBF0D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A69E1-5D42-85AC-9940-90BDEF35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575D3D-271C-499A-1611-F87517642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17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5799B-4D71-456E-ADF2-2291DF80A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87276-1ECC-99F3-BFC5-2EA0AD92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891B96-40CC-58E4-4872-56F6C37A91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39C24-5D43-33C6-E773-2214E5E36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936324-0ABD-ADAD-1B1B-DAB0A78DB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2485A9-4B56-B27C-568F-96DF2A697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9097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007F9-35E6-0D0A-744F-29CB4945D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F7CF1-8418-BAB8-4A07-75388128F8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F779DE-3AB9-5C34-8682-811B4EDB72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7248C-7E17-3991-6BFD-DFF4518A97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C4E6AD-99CD-8106-5625-A5FD0859D2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A3FDE3-E138-35AA-BBE9-4D7461549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8E3D9C-55E1-EF77-FBA7-B62CAE913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C9C6E3-E5BD-900B-34AC-F4121C9B6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00A3C-BB4F-4037-2E31-B1784A766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10DEE0-A4AA-D3B7-1457-6D16176C1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ECAD7-89DB-A1BB-5990-5DBFBB9F2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D20E8-1039-C53A-FC67-BC0B8C0E9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3164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242451-F9BD-8664-BB65-70748B833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D68B70-4406-5736-B919-1E1C52F8E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D4CACD-76E9-278B-964D-52944C0C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99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A96F7-4A3B-5D8D-6A5E-2E5C9A8BA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3CC2B-F1EC-4688-4CAC-CAD65F295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F3FD37-88CA-1EC3-F671-A4F7266A21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098FE1-310D-F436-3E14-B7334C04E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5BBD6-F2F8-08AE-2207-5CBC431AA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2DB9D8-C3E8-6746-F88C-61EE3A01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5995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7F16F-9551-3EC2-4939-34EEF5B4E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1CF44F-AE79-823B-EC63-4BCBA7DF4C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662B7-AE38-5A62-ABC9-48A17716A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B222EE-9502-FE80-0DB6-2BDF24E69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14C22-E345-1AA9-8279-F8A9D4407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04CC10-ADCE-F050-6DAB-4D0B65664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976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CE7288-ABAD-E1A7-8369-CBB7D4A1F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ED8AD-270F-067A-901A-EAA30B158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FDD72-F8D4-8915-2937-DAB10495ED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65606E-5AAE-4B29-930A-6CD03DCF012C}" type="datetimeFigureOut">
              <a:rPr lang="en-GB" smtClean="0"/>
              <a:t>13/09/2024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DE697-8403-1FC9-5DE6-2F9899489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A429C-7F34-6CDD-A648-7926F1FA16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E8B0E6-98B7-4B1E-B773-0F3ACA1DFE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291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audio" Target="../media/media13.wav"/><Relationship Id="rId39" Type="http://schemas.microsoft.com/office/2007/relationships/media" Target="../media/media20.wav"/><Relationship Id="rId21" Type="http://schemas.microsoft.com/office/2007/relationships/media" Target="../media/media11.wav"/><Relationship Id="rId34" Type="http://schemas.openxmlformats.org/officeDocument/2006/relationships/audio" Target="../media/media17.wav"/><Relationship Id="rId42" Type="http://schemas.openxmlformats.org/officeDocument/2006/relationships/audio" Target="../media/media21.wav"/><Relationship Id="rId47" Type="http://schemas.openxmlformats.org/officeDocument/2006/relationships/image" Target="../media/image3.png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9" Type="http://schemas.microsoft.com/office/2007/relationships/media" Target="../media/media15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audio" Target="../media/media12.wav"/><Relationship Id="rId32" Type="http://schemas.openxmlformats.org/officeDocument/2006/relationships/audio" Target="../media/media16.wav"/><Relationship Id="rId37" Type="http://schemas.microsoft.com/office/2007/relationships/media" Target="../media/media19.wav"/><Relationship Id="rId40" Type="http://schemas.openxmlformats.org/officeDocument/2006/relationships/audio" Target="../media/media20.wav"/><Relationship Id="rId45" Type="http://schemas.openxmlformats.org/officeDocument/2006/relationships/slideLayout" Target="../slideLayouts/slideLayout12.xml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microsoft.com/office/2007/relationships/media" Target="../media/media12.wav"/><Relationship Id="rId28" Type="http://schemas.openxmlformats.org/officeDocument/2006/relationships/audio" Target="../media/media14.wav"/><Relationship Id="rId36" Type="http://schemas.openxmlformats.org/officeDocument/2006/relationships/audio" Target="../media/media18.wav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31" Type="http://schemas.microsoft.com/office/2007/relationships/media" Target="../media/media16.wav"/><Relationship Id="rId44" Type="http://schemas.openxmlformats.org/officeDocument/2006/relationships/audio" Target="../media/media22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audio" Target="../media/media11.wav"/><Relationship Id="rId27" Type="http://schemas.microsoft.com/office/2007/relationships/media" Target="../media/media14.wav"/><Relationship Id="rId30" Type="http://schemas.openxmlformats.org/officeDocument/2006/relationships/audio" Target="../media/media15.wav"/><Relationship Id="rId35" Type="http://schemas.microsoft.com/office/2007/relationships/media" Target="../media/media18.wav"/><Relationship Id="rId43" Type="http://schemas.microsoft.com/office/2007/relationships/media" Target="../media/media22.wav"/><Relationship Id="rId8" Type="http://schemas.openxmlformats.org/officeDocument/2006/relationships/audio" Target="../media/media4.wav"/><Relationship Id="rId3" Type="http://schemas.microsoft.com/office/2007/relationships/media" Target="../media/media2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microsoft.com/office/2007/relationships/media" Target="../media/media13.wav"/><Relationship Id="rId33" Type="http://schemas.microsoft.com/office/2007/relationships/media" Target="../media/media17.wav"/><Relationship Id="rId38" Type="http://schemas.openxmlformats.org/officeDocument/2006/relationships/audio" Target="../media/media19.wav"/><Relationship Id="rId46" Type="http://schemas.openxmlformats.org/officeDocument/2006/relationships/notesSlide" Target="../notesSlides/notesSlide2.xml"/><Relationship Id="rId20" Type="http://schemas.openxmlformats.org/officeDocument/2006/relationships/audio" Target="../media/media10.wav"/><Relationship Id="rId41" Type="http://schemas.microsoft.com/office/2007/relationships/media" Target="../media/media21.wav"/></Relationships>
</file>

<file path=ppt/slides/_rels/slide4.xml.rels><?xml version="1.0" encoding="UTF-8" standalone="yes"?>
<Relationships xmlns="http://schemas.openxmlformats.org/package/2006/relationships"><Relationship Id="rId13" Type="http://schemas.microsoft.com/office/2007/relationships/media" Target="../media/media29.wav"/><Relationship Id="rId18" Type="http://schemas.openxmlformats.org/officeDocument/2006/relationships/audio" Target="../media/media31.wav"/><Relationship Id="rId26" Type="http://schemas.openxmlformats.org/officeDocument/2006/relationships/audio" Target="../media/media35.wav"/><Relationship Id="rId39" Type="http://schemas.microsoft.com/office/2007/relationships/media" Target="../media/media42.wav"/><Relationship Id="rId21" Type="http://schemas.microsoft.com/office/2007/relationships/media" Target="../media/media33.wav"/><Relationship Id="rId34" Type="http://schemas.openxmlformats.org/officeDocument/2006/relationships/audio" Target="../media/media39.wav"/><Relationship Id="rId42" Type="http://schemas.openxmlformats.org/officeDocument/2006/relationships/audio" Target="../media/media43.wav"/><Relationship Id="rId47" Type="http://schemas.openxmlformats.org/officeDocument/2006/relationships/image" Target="../media/image3.png"/><Relationship Id="rId7" Type="http://schemas.microsoft.com/office/2007/relationships/media" Target="../media/media26.wav"/><Relationship Id="rId2" Type="http://schemas.openxmlformats.org/officeDocument/2006/relationships/audio" Target="../media/media23.wav"/><Relationship Id="rId16" Type="http://schemas.openxmlformats.org/officeDocument/2006/relationships/audio" Target="../media/media30.wav"/><Relationship Id="rId29" Type="http://schemas.microsoft.com/office/2007/relationships/media" Target="../media/media37.wav"/><Relationship Id="rId1" Type="http://schemas.microsoft.com/office/2007/relationships/media" Target="../media/media23.wav"/><Relationship Id="rId6" Type="http://schemas.openxmlformats.org/officeDocument/2006/relationships/audio" Target="../media/media25.wav"/><Relationship Id="rId11" Type="http://schemas.microsoft.com/office/2007/relationships/media" Target="../media/media28.wav"/><Relationship Id="rId24" Type="http://schemas.openxmlformats.org/officeDocument/2006/relationships/audio" Target="../media/media34.wav"/><Relationship Id="rId32" Type="http://schemas.openxmlformats.org/officeDocument/2006/relationships/audio" Target="../media/media38.wav"/><Relationship Id="rId37" Type="http://schemas.microsoft.com/office/2007/relationships/media" Target="../media/media41.wav"/><Relationship Id="rId40" Type="http://schemas.openxmlformats.org/officeDocument/2006/relationships/audio" Target="../media/media42.wav"/><Relationship Id="rId45" Type="http://schemas.openxmlformats.org/officeDocument/2006/relationships/slideLayout" Target="../slideLayouts/slideLayout12.xml"/><Relationship Id="rId5" Type="http://schemas.microsoft.com/office/2007/relationships/media" Target="../media/media25.wav"/><Relationship Id="rId15" Type="http://schemas.microsoft.com/office/2007/relationships/media" Target="../media/media30.wav"/><Relationship Id="rId23" Type="http://schemas.microsoft.com/office/2007/relationships/media" Target="../media/media34.wav"/><Relationship Id="rId28" Type="http://schemas.openxmlformats.org/officeDocument/2006/relationships/audio" Target="../media/media36.wav"/><Relationship Id="rId36" Type="http://schemas.openxmlformats.org/officeDocument/2006/relationships/audio" Target="../media/media40.wav"/><Relationship Id="rId10" Type="http://schemas.openxmlformats.org/officeDocument/2006/relationships/audio" Target="../media/media27.wav"/><Relationship Id="rId19" Type="http://schemas.microsoft.com/office/2007/relationships/media" Target="../media/media32.wav"/><Relationship Id="rId31" Type="http://schemas.microsoft.com/office/2007/relationships/media" Target="../media/media38.wav"/><Relationship Id="rId44" Type="http://schemas.openxmlformats.org/officeDocument/2006/relationships/audio" Target="../media/media44.wav"/><Relationship Id="rId4" Type="http://schemas.openxmlformats.org/officeDocument/2006/relationships/audio" Target="../media/media24.wav"/><Relationship Id="rId9" Type="http://schemas.microsoft.com/office/2007/relationships/media" Target="../media/media27.wav"/><Relationship Id="rId14" Type="http://schemas.openxmlformats.org/officeDocument/2006/relationships/audio" Target="../media/media29.wav"/><Relationship Id="rId22" Type="http://schemas.openxmlformats.org/officeDocument/2006/relationships/audio" Target="../media/media33.wav"/><Relationship Id="rId27" Type="http://schemas.microsoft.com/office/2007/relationships/media" Target="../media/media36.wav"/><Relationship Id="rId30" Type="http://schemas.openxmlformats.org/officeDocument/2006/relationships/audio" Target="../media/media37.wav"/><Relationship Id="rId35" Type="http://schemas.microsoft.com/office/2007/relationships/media" Target="../media/media40.wav"/><Relationship Id="rId43" Type="http://schemas.microsoft.com/office/2007/relationships/media" Target="../media/media44.wav"/><Relationship Id="rId8" Type="http://schemas.openxmlformats.org/officeDocument/2006/relationships/audio" Target="../media/media26.wav"/><Relationship Id="rId3" Type="http://schemas.microsoft.com/office/2007/relationships/media" Target="../media/media24.wav"/><Relationship Id="rId12" Type="http://schemas.openxmlformats.org/officeDocument/2006/relationships/audio" Target="../media/media28.wav"/><Relationship Id="rId17" Type="http://schemas.microsoft.com/office/2007/relationships/media" Target="../media/media31.wav"/><Relationship Id="rId25" Type="http://schemas.microsoft.com/office/2007/relationships/media" Target="../media/media35.wav"/><Relationship Id="rId33" Type="http://schemas.microsoft.com/office/2007/relationships/media" Target="../media/media39.wav"/><Relationship Id="rId38" Type="http://schemas.openxmlformats.org/officeDocument/2006/relationships/audio" Target="../media/media41.wav"/><Relationship Id="rId46" Type="http://schemas.openxmlformats.org/officeDocument/2006/relationships/notesSlide" Target="../notesSlides/notesSlide3.xml"/><Relationship Id="rId20" Type="http://schemas.openxmlformats.org/officeDocument/2006/relationships/audio" Target="../media/media32.wav"/><Relationship Id="rId41" Type="http://schemas.microsoft.com/office/2007/relationships/media" Target="../media/media43.wav"/></Relationships>
</file>

<file path=ppt/slides/_rels/slide5.xml.rels><?xml version="1.0" encoding="UTF-8" standalone="yes"?>
<Relationships xmlns="http://schemas.openxmlformats.org/package/2006/relationships"><Relationship Id="rId13" Type="http://schemas.microsoft.com/office/2007/relationships/media" Target="../media/media51.wav"/><Relationship Id="rId18" Type="http://schemas.openxmlformats.org/officeDocument/2006/relationships/audio" Target="../media/media53.wav"/><Relationship Id="rId26" Type="http://schemas.openxmlformats.org/officeDocument/2006/relationships/audio" Target="../media/media57.wav"/><Relationship Id="rId39" Type="http://schemas.microsoft.com/office/2007/relationships/media" Target="../media/media64.wav"/><Relationship Id="rId21" Type="http://schemas.microsoft.com/office/2007/relationships/media" Target="../media/media55.wav"/><Relationship Id="rId34" Type="http://schemas.openxmlformats.org/officeDocument/2006/relationships/audio" Target="../media/media61.wav"/><Relationship Id="rId42" Type="http://schemas.openxmlformats.org/officeDocument/2006/relationships/audio" Target="../media/media65.wav"/><Relationship Id="rId47" Type="http://schemas.openxmlformats.org/officeDocument/2006/relationships/image" Target="../media/image3.png"/><Relationship Id="rId7" Type="http://schemas.microsoft.com/office/2007/relationships/media" Target="../media/media48.wav"/><Relationship Id="rId2" Type="http://schemas.openxmlformats.org/officeDocument/2006/relationships/audio" Target="../media/media45.wav"/><Relationship Id="rId16" Type="http://schemas.openxmlformats.org/officeDocument/2006/relationships/audio" Target="../media/media52.wav"/><Relationship Id="rId29" Type="http://schemas.microsoft.com/office/2007/relationships/media" Target="../media/media59.wav"/><Relationship Id="rId1" Type="http://schemas.microsoft.com/office/2007/relationships/media" Target="../media/media45.wav"/><Relationship Id="rId6" Type="http://schemas.openxmlformats.org/officeDocument/2006/relationships/audio" Target="../media/media47.wav"/><Relationship Id="rId11" Type="http://schemas.microsoft.com/office/2007/relationships/media" Target="../media/media50.wav"/><Relationship Id="rId24" Type="http://schemas.openxmlformats.org/officeDocument/2006/relationships/audio" Target="../media/media56.wav"/><Relationship Id="rId32" Type="http://schemas.openxmlformats.org/officeDocument/2006/relationships/audio" Target="../media/media60.wav"/><Relationship Id="rId37" Type="http://schemas.microsoft.com/office/2007/relationships/media" Target="../media/media63.wav"/><Relationship Id="rId40" Type="http://schemas.openxmlformats.org/officeDocument/2006/relationships/audio" Target="../media/media64.wav"/><Relationship Id="rId45" Type="http://schemas.openxmlformats.org/officeDocument/2006/relationships/slideLayout" Target="../slideLayouts/slideLayout12.xml"/><Relationship Id="rId5" Type="http://schemas.microsoft.com/office/2007/relationships/media" Target="../media/media47.wav"/><Relationship Id="rId15" Type="http://schemas.microsoft.com/office/2007/relationships/media" Target="../media/media52.wav"/><Relationship Id="rId23" Type="http://schemas.microsoft.com/office/2007/relationships/media" Target="../media/media56.wav"/><Relationship Id="rId28" Type="http://schemas.openxmlformats.org/officeDocument/2006/relationships/audio" Target="../media/media58.wav"/><Relationship Id="rId36" Type="http://schemas.openxmlformats.org/officeDocument/2006/relationships/audio" Target="../media/media62.wav"/><Relationship Id="rId10" Type="http://schemas.openxmlformats.org/officeDocument/2006/relationships/audio" Target="../media/media49.wav"/><Relationship Id="rId19" Type="http://schemas.microsoft.com/office/2007/relationships/media" Target="../media/media54.wav"/><Relationship Id="rId31" Type="http://schemas.microsoft.com/office/2007/relationships/media" Target="../media/media60.wav"/><Relationship Id="rId44" Type="http://schemas.openxmlformats.org/officeDocument/2006/relationships/audio" Target="../media/media66.wav"/><Relationship Id="rId4" Type="http://schemas.openxmlformats.org/officeDocument/2006/relationships/audio" Target="../media/media46.wav"/><Relationship Id="rId9" Type="http://schemas.microsoft.com/office/2007/relationships/media" Target="../media/media49.wav"/><Relationship Id="rId14" Type="http://schemas.openxmlformats.org/officeDocument/2006/relationships/audio" Target="../media/media51.wav"/><Relationship Id="rId22" Type="http://schemas.openxmlformats.org/officeDocument/2006/relationships/audio" Target="../media/media55.wav"/><Relationship Id="rId27" Type="http://schemas.microsoft.com/office/2007/relationships/media" Target="../media/media58.wav"/><Relationship Id="rId30" Type="http://schemas.openxmlformats.org/officeDocument/2006/relationships/audio" Target="../media/media59.wav"/><Relationship Id="rId35" Type="http://schemas.microsoft.com/office/2007/relationships/media" Target="../media/media62.wav"/><Relationship Id="rId43" Type="http://schemas.microsoft.com/office/2007/relationships/media" Target="../media/media66.wav"/><Relationship Id="rId8" Type="http://schemas.openxmlformats.org/officeDocument/2006/relationships/audio" Target="../media/media48.wav"/><Relationship Id="rId3" Type="http://schemas.microsoft.com/office/2007/relationships/media" Target="../media/media46.wav"/><Relationship Id="rId12" Type="http://schemas.openxmlformats.org/officeDocument/2006/relationships/audio" Target="../media/media50.wav"/><Relationship Id="rId17" Type="http://schemas.microsoft.com/office/2007/relationships/media" Target="../media/media53.wav"/><Relationship Id="rId25" Type="http://schemas.microsoft.com/office/2007/relationships/media" Target="../media/media57.wav"/><Relationship Id="rId33" Type="http://schemas.microsoft.com/office/2007/relationships/media" Target="../media/media61.wav"/><Relationship Id="rId38" Type="http://schemas.openxmlformats.org/officeDocument/2006/relationships/audio" Target="../media/media63.wav"/><Relationship Id="rId46" Type="http://schemas.openxmlformats.org/officeDocument/2006/relationships/notesSlide" Target="../notesSlides/notesSlide4.xml"/><Relationship Id="rId20" Type="http://schemas.openxmlformats.org/officeDocument/2006/relationships/audio" Target="../media/media54.wav"/><Relationship Id="rId41" Type="http://schemas.microsoft.com/office/2007/relationships/media" Target="../media/media65.wav"/></Relationships>
</file>

<file path=ppt/slides/_rels/slide6.xml.rels><?xml version="1.0" encoding="UTF-8" standalone="yes"?>
<Relationships xmlns="http://schemas.openxmlformats.org/package/2006/relationships"><Relationship Id="rId13" Type="http://schemas.microsoft.com/office/2007/relationships/media" Target="../media/media73.wav"/><Relationship Id="rId18" Type="http://schemas.openxmlformats.org/officeDocument/2006/relationships/audio" Target="../media/media75.wav"/><Relationship Id="rId26" Type="http://schemas.openxmlformats.org/officeDocument/2006/relationships/audio" Target="../media/media79.wav"/><Relationship Id="rId39" Type="http://schemas.microsoft.com/office/2007/relationships/media" Target="../media/media86.wav"/><Relationship Id="rId21" Type="http://schemas.microsoft.com/office/2007/relationships/media" Target="../media/media77.wav"/><Relationship Id="rId34" Type="http://schemas.openxmlformats.org/officeDocument/2006/relationships/audio" Target="../media/media83.wav"/><Relationship Id="rId42" Type="http://schemas.openxmlformats.org/officeDocument/2006/relationships/audio" Target="../media/media87.wav"/><Relationship Id="rId47" Type="http://schemas.openxmlformats.org/officeDocument/2006/relationships/image" Target="../media/image3.png"/><Relationship Id="rId7" Type="http://schemas.microsoft.com/office/2007/relationships/media" Target="../media/media70.wav"/><Relationship Id="rId2" Type="http://schemas.openxmlformats.org/officeDocument/2006/relationships/audio" Target="../media/media67.wav"/><Relationship Id="rId16" Type="http://schemas.openxmlformats.org/officeDocument/2006/relationships/audio" Target="../media/media74.wav"/><Relationship Id="rId29" Type="http://schemas.microsoft.com/office/2007/relationships/media" Target="../media/media81.wav"/><Relationship Id="rId1" Type="http://schemas.microsoft.com/office/2007/relationships/media" Target="../media/media67.wav"/><Relationship Id="rId6" Type="http://schemas.openxmlformats.org/officeDocument/2006/relationships/audio" Target="../media/media69.wav"/><Relationship Id="rId11" Type="http://schemas.microsoft.com/office/2007/relationships/media" Target="../media/media72.wav"/><Relationship Id="rId24" Type="http://schemas.openxmlformats.org/officeDocument/2006/relationships/audio" Target="../media/media78.wav"/><Relationship Id="rId32" Type="http://schemas.openxmlformats.org/officeDocument/2006/relationships/audio" Target="../media/media82.wav"/><Relationship Id="rId37" Type="http://schemas.microsoft.com/office/2007/relationships/media" Target="../media/media85.wav"/><Relationship Id="rId40" Type="http://schemas.openxmlformats.org/officeDocument/2006/relationships/audio" Target="../media/media86.wav"/><Relationship Id="rId45" Type="http://schemas.openxmlformats.org/officeDocument/2006/relationships/slideLayout" Target="../slideLayouts/slideLayout12.xml"/><Relationship Id="rId5" Type="http://schemas.microsoft.com/office/2007/relationships/media" Target="../media/media69.wav"/><Relationship Id="rId15" Type="http://schemas.microsoft.com/office/2007/relationships/media" Target="../media/media74.wav"/><Relationship Id="rId23" Type="http://schemas.microsoft.com/office/2007/relationships/media" Target="../media/media78.wav"/><Relationship Id="rId28" Type="http://schemas.openxmlformats.org/officeDocument/2006/relationships/audio" Target="../media/media80.wav"/><Relationship Id="rId36" Type="http://schemas.openxmlformats.org/officeDocument/2006/relationships/audio" Target="../media/media84.wav"/><Relationship Id="rId10" Type="http://schemas.openxmlformats.org/officeDocument/2006/relationships/audio" Target="../media/media71.wav"/><Relationship Id="rId19" Type="http://schemas.microsoft.com/office/2007/relationships/media" Target="../media/media76.wav"/><Relationship Id="rId31" Type="http://schemas.microsoft.com/office/2007/relationships/media" Target="../media/media82.wav"/><Relationship Id="rId44" Type="http://schemas.openxmlformats.org/officeDocument/2006/relationships/audio" Target="../media/media88.wav"/><Relationship Id="rId4" Type="http://schemas.openxmlformats.org/officeDocument/2006/relationships/audio" Target="../media/media68.wav"/><Relationship Id="rId9" Type="http://schemas.microsoft.com/office/2007/relationships/media" Target="../media/media71.wav"/><Relationship Id="rId14" Type="http://schemas.openxmlformats.org/officeDocument/2006/relationships/audio" Target="../media/media73.wav"/><Relationship Id="rId22" Type="http://schemas.openxmlformats.org/officeDocument/2006/relationships/audio" Target="../media/media77.wav"/><Relationship Id="rId27" Type="http://schemas.microsoft.com/office/2007/relationships/media" Target="../media/media80.wav"/><Relationship Id="rId30" Type="http://schemas.openxmlformats.org/officeDocument/2006/relationships/audio" Target="../media/media81.wav"/><Relationship Id="rId35" Type="http://schemas.microsoft.com/office/2007/relationships/media" Target="../media/media84.wav"/><Relationship Id="rId43" Type="http://schemas.microsoft.com/office/2007/relationships/media" Target="../media/media88.wav"/><Relationship Id="rId8" Type="http://schemas.openxmlformats.org/officeDocument/2006/relationships/audio" Target="../media/media70.wav"/><Relationship Id="rId3" Type="http://schemas.microsoft.com/office/2007/relationships/media" Target="../media/media68.wav"/><Relationship Id="rId12" Type="http://schemas.openxmlformats.org/officeDocument/2006/relationships/audio" Target="../media/media72.wav"/><Relationship Id="rId17" Type="http://schemas.microsoft.com/office/2007/relationships/media" Target="../media/media75.wav"/><Relationship Id="rId25" Type="http://schemas.microsoft.com/office/2007/relationships/media" Target="../media/media79.wav"/><Relationship Id="rId33" Type="http://schemas.microsoft.com/office/2007/relationships/media" Target="../media/media83.wav"/><Relationship Id="rId38" Type="http://schemas.openxmlformats.org/officeDocument/2006/relationships/audio" Target="../media/media85.wav"/><Relationship Id="rId46" Type="http://schemas.openxmlformats.org/officeDocument/2006/relationships/notesSlide" Target="../notesSlides/notesSlide5.xml"/><Relationship Id="rId20" Type="http://schemas.openxmlformats.org/officeDocument/2006/relationships/audio" Target="../media/media76.wav"/><Relationship Id="rId41" Type="http://schemas.microsoft.com/office/2007/relationships/media" Target="../media/media87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C958-227B-C7A2-696A-922950CD60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Audio Examples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DA809-78F9-C27B-F064-3CD026FAA8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Submitted to ICASSP 2025</a:t>
            </a:r>
          </a:p>
        </p:txBody>
      </p:sp>
    </p:spTree>
    <p:extLst>
      <p:ext uri="{BB962C8B-B14F-4D97-AF65-F5344CB8AC3E}">
        <p14:creationId xmlns:p14="http://schemas.microsoft.com/office/powerpoint/2010/main" val="4241783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9A231-C3F5-8E83-807B-60603DB3C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graph with lines and numbers&#10;&#10;Description automatically generated">
            <a:extLst>
              <a:ext uri="{FF2B5EF4-FFF2-40B4-BE49-F238E27FC236}">
                <a16:creationId xmlns:a16="http://schemas.microsoft.com/office/drawing/2014/main" id="{8B15DB0A-B680-8753-41C8-DD495357DC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1557" y="1234435"/>
            <a:ext cx="5852172" cy="438912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A6E90B2-A559-5578-9DEA-4F50184D6715}"/>
              </a:ext>
            </a:extLst>
          </p:cNvPr>
          <p:cNvSpPr txBox="1"/>
          <p:nvPr/>
        </p:nvSpPr>
        <p:spPr>
          <a:xfrm>
            <a:off x="728271" y="1384186"/>
            <a:ext cx="420104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Parameters for dereverberation: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Offset</a:t>
            </a:r>
            <a:r>
              <a:rPr lang="en-GB" dirty="0"/>
              <a:t>: The initial duration for which the RIR is left untouched.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T60</a:t>
            </a:r>
            <a:r>
              <a:rPr lang="en-GB" b="1" baseline="-25000" dirty="0"/>
              <a:t>max</a:t>
            </a:r>
            <a:r>
              <a:rPr lang="en-GB" dirty="0"/>
              <a:t>: The time at which the reverb shaping window reaches -60 </a:t>
            </a:r>
            <a:r>
              <a:rPr lang="en-GB" dirty="0" err="1"/>
              <a:t>dB.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972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9A231-C3F5-8E83-807B-60603DB3C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4C607CB-5FA7-6587-4F6B-81014B42DBDF}"/>
              </a:ext>
            </a:extLst>
          </p:cNvPr>
          <p:cNvSpPr txBox="1"/>
          <p:nvPr/>
        </p:nvSpPr>
        <p:spPr>
          <a:xfrm>
            <a:off x="6799641" y="430314"/>
            <a:ext cx="4762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Female voice, T60=1.0 s, distance ~ 10 meters)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5A1FB6-8D8D-DD27-3225-3FA8F1D69D99}"/>
              </a:ext>
            </a:extLst>
          </p:cNvPr>
          <p:cNvSpPr txBox="1"/>
          <p:nvPr/>
        </p:nvSpPr>
        <p:spPr>
          <a:xfrm>
            <a:off x="949297" y="1051070"/>
            <a:ext cx="1132298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Recording</a:t>
            </a:r>
          </a:p>
        </p:txBody>
      </p:sp>
      <p:pic>
        <p:nvPicPr>
          <p:cNvPr id="17" name="LAUK2_sound_check_female_mic13-16_HPF-1">
            <a:hlinkClick r:id="" action="ppaction://media"/>
            <a:extLst>
              <a:ext uri="{FF2B5EF4-FFF2-40B4-BE49-F238E27FC236}">
                <a16:creationId xmlns:a16="http://schemas.microsoft.com/office/drawing/2014/main" id="{010BEFB5-3D38-0941-B622-A9C6E2CF67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57683" y="1526436"/>
            <a:ext cx="515525" cy="51552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1EBEA25-AE97-C0D6-51E7-0B0A604021EA}"/>
              </a:ext>
            </a:extLst>
          </p:cNvPr>
          <p:cNvSpPr txBox="1"/>
          <p:nvPr/>
        </p:nvSpPr>
        <p:spPr>
          <a:xfrm>
            <a:off x="9196789" y="1051069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N.D.)</a:t>
            </a:r>
          </a:p>
        </p:txBody>
      </p:sp>
      <p:pic>
        <p:nvPicPr>
          <p:cNvPr id="26" name="LAUK2_sound_check_female_mic13-16_HPF-1_020u_derev_grid_80_no_decay">
            <a:hlinkClick r:id="" action="ppaction://media"/>
            <a:extLst>
              <a:ext uri="{FF2B5EF4-FFF2-40B4-BE49-F238E27FC236}">
                <a16:creationId xmlns:a16="http://schemas.microsoft.com/office/drawing/2014/main" id="{15EB71EC-13A2-0152-3C7E-C7E04C09803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487804" y="1560552"/>
            <a:ext cx="487363" cy="487362"/>
          </a:xfrm>
          <a:prstGeom prst="rect">
            <a:avLst/>
          </a:prstGeom>
        </p:spPr>
      </p:pic>
      <p:pic>
        <p:nvPicPr>
          <p:cNvPr id="27" name="LAUK2_sound_check_female_mic13-16_HPF-1_020e_derev_grid_0_150">
            <a:hlinkClick r:id="" action="ppaction://media"/>
            <a:extLst>
              <a:ext uri="{FF2B5EF4-FFF2-40B4-BE49-F238E27FC236}">
                <a16:creationId xmlns:a16="http://schemas.microsoft.com/office/drawing/2014/main" id="{A4256894-01DC-BF45-B7E9-C4D30BE6286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40" y="3138657"/>
            <a:ext cx="487363" cy="48736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B86053F-5D93-F239-C974-249B340DC9C9}"/>
              </a:ext>
            </a:extLst>
          </p:cNvPr>
          <p:cNvSpPr txBox="1"/>
          <p:nvPr/>
        </p:nvSpPr>
        <p:spPr>
          <a:xfrm>
            <a:off x="2777136" y="2629174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(0, 150)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839EF79-1814-08D6-1B8F-C67F5913AAE7}"/>
              </a:ext>
            </a:extLst>
          </p:cNvPr>
          <p:cNvSpPr txBox="1"/>
          <p:nvPr/>
        </p:nvSpPr>
        <p:spPr>
          <a:xfrm>
            <a:off x="7465368" y="262917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(50, 150)</a:t>
            </a:r>
          </a:p>
        </p:txBody>
      </p:sp>
      <p:pic>
        <p:nvPicPr>
          <p:cNvPr id="30" name="LAUK2_sound_check_female_mic13-16_HPF-1_020h_derev_grid_50_100">
            <a:hlinkClick r:id="" action="ppaction://media"/>
            <a:extLst>
              <a:ext uri="{FF2B5EF4-FFF2-40B4-BE49-F238E27FC236}">
                <a16:creationId xmlns:a16="http://schemas.microsoft.com/office/drawing/2014/main" id="{2390DBC4-30D9-82BB-227D-6E1134F1601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19579" y="3137261"/>
            <a:ext cx="487362" cy="48736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9B6E056-1042-3DCF-A683-AB9666CD43AC}"/>
              </a:ext>
            </a:extLst>
          </p:cNvPr>
          <p:cNvSpPr txBox="1"/>
          <p:nvPr/>
        </p:nvSpPr>
        <p:spPr>
          <a:xfrm>
            <a:off x="2777136" y="4181411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(0, 300)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B56CC0-21A2-7E25-542D-4C0EF7071B62}"/>
              </a:ext>
            </a:extLst>
          </p:cNvPr>
          <p:cNvSpPr txBox="1"/>
          <p:nvPr/>
        </p:nvSpPr>
        <p:spPr>
          <a:xfrm>
            <a:off x="5927598" y="4181410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(30, 300)</a:t>
            </a:r>
          </a:p>
        </p:txBody>
      </p:sp>
      <p:pic>
        <p:nvPicPr>
          <p:cNvPr id="33" name="LAUK2_sound_check_female_mic13-16_HPF-1_020i_derev_grid_0_300">
            <a:hlinkClick r:id="" action="ppaction://media"/>
            <a:extLst>
              <a:ext uri="{FF2B5EF4-FFF2-40B4-BE49-F238E27FC236}">
                <a16:creationId xmlns:a16="http://schemas.microsoft.com/office/drawing/2014/main" id="{5718BA10-4CF0-23CE-6309-A8520FED167B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41" y="4695187"/>
            <a:ext cx="487362" cy="487362"/>
          </a:xfrm>
          <a:prstGeom prst="rect">
            <a:avLst/>
          </a:prstGeom>
        </p:spPr>
      </p:pic>
      <p:pic>
        <p:nvPicPr>
          <p:cNvPr id="34" name="LAUK2_sound_check_female_mic13-16_HPF-1_020k_derev_grid_30_270">
            <a:hlinkClick r:id="" action="ppaction://media"/>
            <a:extLst>
              <a:ext uri="{FF2B5EF4-FFF2-40B4-BE49-F238E27FC236}">
                <a16:creationId xmlns:a16="http://schemas.microsoft.com/office/drawing/2014/main" id="{3FCEE48D-1447-9E8D-19AE-9F0F1DD1E7B0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4695187"/>
            <a:ext cx="487362" cy="48736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E9833031-38E4-AC12-B3D1-C89732703996}"/>
              </a:ext>
            </a:extLst>
          </p:cNvPr>
          <p:cNvSpPr txBox="1"/>
          <p:nvPr/>
        </p:nvSpPr>
        <p:spPr>
          <a:xfrm>
            <a:off x="9270399" y="262917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(80, 150)</a:t>
            </a:r>
          </a:p>
        </p:txBody>
      </p:sp>
      <p:pic>
        <p:nvPicPr>
          <p:cNvPr id="36" name="LAUK2_sound_check_female_mic13-16_HPF-1_020v_derev_grid_80_70">
            <a:hlinkClick r:id="" action="ppaction://media"/>
            <a:extLst>
              <a:ext uri="{FF2B5EF4-FFF2-40B4-BE49-F238E27FC236}">
                <a16:creationId xmlns:a16="http://schemas.microsoft.com/office/drawing/2014/main" id="{FC6518F8-3C7E-917A-0049-785055DD23FF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24609" y="3137261"/>
            <a:ext cx="487363" cy="487362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140B7BE-F46C-7874-D509-1508BA234077}"/>
              </a:ext>
            </a:extLst>
          </p:cNvPr>
          <p:cNvSpPr txBox="1"/>
          <p:nvPr/>
        </p:nvSpPr>
        <p:spPr>
          <a:xfrm>
            <a:off x="2743989" y="1051068"/>
            <a:ext cx="95397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N.D.)</a:t>
            </a:r>
          </a:p>
        </p:txBody>
      </p:sp>
      <p:pic>
        <p:nvPicPr>
          <p:cNvPr id="38" name="LAUK2_sound_check_female_mic13-16_HPF-1_030h_direct_plus_one">
            <a:hlinkClick r:id="" action="ppaction://media"/>
            <a:extLst>
              <a:ext uri="{FF2B5EF4-FFF2-40B4-BE49-F238E27FC236}">
                <a16:creationId xmlns:a16="http://schemas.microsoft.com/office/drawing/2014/main" id="{5A147184-BA21-4EAD-7492-00DEDBC5EEC9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41" y="1559155"/>
            <a:ext cx="487362" cy="487362"/>
          </a:xfrm>
          <a:prstGeom prst="rect">
            <a:avLst/>
          </a:prstGeom>
        </p:spPr>
      </p:pic>
      <p:pic>
        <p:nvPicPr>
          <p:cNvPr id="39" name="LAUK2_sound_check_female_mic13-16_HPF-1_020d_derev_grid_50_no_decay">
            <a:hlinkClick r:id="" action="ppaction://media"/>
            <a:extLst>
              <a:ext uri="{FF2B5EF4-FFF2-40B4-BE49-F238E27FC236}">
                <a16:creationId xmlns:a16="http://schemas.microsoft.com/office/drawing/2014/main" id="{1292A3B0-10AF-7366-8BB1-0392B7AF675C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19579" y="1554599"/>
            <a:ext cx="487362" cy="487362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C1920D71-AB17-1637-BE85-C930EC35F5AA}"/>
              </a:ext>
            </a:extLst>
          </p:cNvPr>
          <p:cNvSpPr txBox="1"/>
          <p:nvPr/>
        </p:nvSpPr>
        <p:spPr>
          <a:xfrm>
            <a:off x="7478452" y="1068360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N.D.)</a:t>
            </a:r>
          </a:p>
        </p:txBody>
      </p:sp>
      <p:pic>
        <p:nvPicPr>
          <p:cNvPr id="2" name="LAUK2_sound_check_female_mic13-16_HPF-1_020m_derev_grid_0_500">
            <a:hlinkClick r:id="" action="ppaction://media"/>
            <a:extLst>
              <a:ext uri="{FF2B5EF4-FFF2-40B4-BE49-F238E27FC236}">
                <a16:creationId xmlns:a16="http://schemas.microsoft.com/office/drawing/2014/main" id="{5308D167-1BC0-976D-17F5-2C4BB9AC6D2A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39" y="6017853"/>
            <a:ext cx="487362" cy="4873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05E99E-F141-CAA1-AFFD-FB1D0E4CD380}"/>
              </a:ext>
            </a:extLst>
          </p:cNvPr>
          <p:cNvSpPr txBox="1"/>
          <p:nvPr/>
        </p:nvSpPr>
        <p:spPr>
          <a:xfrm>
            <a:off x="2777136" y="5487956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(0, 500)</a:t>
            </a:r>
          </a:p>
        </p:txBody>
      </p:sp>
      <p:pic>
        <p:nvPicPr>
          <p:cNvPr id="4" name="LAUK2_sound_check_female_mic13-16_HPF-1_020n_derev_grid_5_495">
            <a:hlinkClick r:id="" action="ppaction://media"/>
            <a:extLst>
              <a:ext uri="{FF2B5EF4-FFF2-40B4-BE49-F238E27FC236}">
                <a16:creationId xmlns:a16="http://schemas.microsoft.com/office/drawing/2014/main" id="{41197918-C3CE-FE84-7842-2A81A861AE97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7" y="6017852"/>
            <a:ext cx="487362" cy="4873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3F3924-2DBF-FD4E-6BD5-4290B8A328E4}"/>
              </a:ext>
            </a:extLst>
          </p:cNvPr>
          <p:cNvSpPr txBox="1"/>
          <p:nvPr/>
        </p:nvSpPr>
        <p:spPr>
          <a:xfrm>
            <a:off x="4517133" y="5487955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(5, 500)</a:t>
            </a:r>
          </a:p>
        </p:txBody>
      </p:sp>
      <p:pic>
        <p:nvPicPr>
          <p:cNvPr id="7" name="LAUK2_sound_check_female_mic13-16_HPF-REF">
            <a:hlinkClick r:id="" action="ppaction://media"/>
            <a:extLst>
              <a:ext uri="{FF2B5EF4-FFF2-40B4-BE49-F238E27FC236}">
                <a16:creationId xmlns:a16="http://schemas.microsoft.com/office/drawing/2014/main" id="{91D4852A-4D6A-3850-FD49-D7487F79BA5A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312279" y="371298"/>
            <a:ext cx="487362" cy="4873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4A9E94-124E-563C-592B-CD2021CBBAD8}"/>
              </a:ext>
            </a:extLst>
          </p:cNvPr>
          <p:cNvSpPr txBox="1"/>
          <p:nvPr/>
        </p:nvSpPr>
        <p:spPr>
          <a:xfrm>
            <a:off x="5927598" y="2629173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(30, 150)</a:t>
            </a:r>
          </a:p>
        </p:txBody>
      </p:sp>
      <p:pic>
        <p:nvPicPr>
          <p:cNvPr id="8" name="LAUK2_sound_check_female_mic13-16_HPF-1_020g_derev_grid_30_120">
            <a:hlinkClick r:id="" action="ppaction://media"/>
            <a:extLst>
              <a:ext uri="{FF2B5EF4-FFF2-40B4-BE49-F238E27FC236}">
                <a16:creationId xmlns:a16="http://schemas.microsoft.com/office/drawing/2014/main" id="{83E364F0-D468-3BDA-B113-2EFDFBA32AD3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8" y="3137261"/>
            <a:ext cx="487363" cy="4873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07CD707-D794-6862-40D7-CEE54ED928E3}"/>
              </a:ext>
            </a:extLst>
          </p:cNvPr>
          <p:cNvSpPr txBox="1"/>
          <p:nvPr/>
        </p:nvSpPr>
        <p:spPr>
          <a:xfrm>
            <a:off x="4517133" y="2629172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(5, 150)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522EF6-A669-A244-1E26-85FCCD0B3471}"/>
              </a:ext>
            </a:extLst>
          </p:cNvPr>
          <p:cNvSpPr txBox="1"/>
          <p:nvPr/>
        </p:nvSpPr>
        <p:spPr>
          <a:xfrm>
            <a:off x="4517132" y="4181410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(5, 300)</a:t>
            </a:r>
          </a:p>
        </p:txBody>
      </p:sp>
      <p:pic>
        <p:nvPicPr>
          <p:cNvPr id="11" name="LAUK2_sound_check_female_mic13-16_HPF-1_020f_derev_grid_5_145">
            <a:hlinkClick r:id="" action="ppaction://media"/>
            <a:extLst>
              <a:ext uri="{FF2B5EF4-FFF2-40B4-BE49-F238E27FC236}">
                <a16:creationId xmlns:a16="http://schemas.microsoft.com/office/drawing/2014/main" id="{28A59744-54E3-1ACF-BC63-9C938FB5A720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7" y="3137261"/>
            <a:ext cx="487362" cy="487363"/>
          </a:xfrm>
          <a:prstGeom prst="rect">
            <a:avLst/>
          </a:prstGeom>
        </p:spPr>
      </p:pic>
      <p:pic>
        <p:nvPicPr>
          <p:cNvPr id="12" name="LAUK2_sound_check_female_mic13-16_HPF-1_020j_derev_grid_5_295">
            <a:hlinkClick r:id="" action="ppaction://media"/>
            <a:extLst>
              <a:ext uri="{FF2B5EF4-FFF2-40B4-BE49-F238E27FC236}">
                <a16:creationId xmlns:a16="http://schemas.microsoft.com/office/drawing/2014/main" id="{61932F4D-ED5C-6821-872B-EDCF3975B585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7" y="4692682"/>
            <a:ext cx="487362" cy="4873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22ABE10-0188-FBC9-63B7-EDE119E1630C}"/>
              </a:ext>
            </a:extLst>
          </p:cNvPr>
          <p:cNvSpPr txBox="1"/>
          <p:nvPr/>
        </p:nvSpPr>
        <p:spPr>
          <a:xfrm>
            <a:off x="4476903" y="1076934"/>
            <a:ext cx="95397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N.D.)</a:t>
            </a:r>
          </a:p>
        </p:txBody>
      </p:sp>
      <p:pic>
        <p:nvPicPr>
          <p:cNvPr id="16" name="LAUK2_sound_check_female_mic13-16_HPF-1_020c_derev_grid_5_no_decay">
            <a:hlinkClick r:id="" action="ppaction://media"/>
            <a:extLst>
              <a:ext uri="{FF2B5EF4-FFF2-40B4-BE49-F238E27FC236}">
                <a16:creationId xmlns:a16="http://schemas.microsoft.com/office/drawing/2014/main" id="{B7D9E7C7-9839-1E30-97FB-8A4EC473C4CF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0210" y="1540516"/>
            <a:ext cx="487363" cy="48736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F4D7E49-E8AF-0883-82B6-8FAA2EF41D63}"/>
              </a:ext>
            </a:extLst>
          </p:cNvPr>
          <p:cNvSpPr txBox="1"/>
          <p:nvPr/>
        </p:nvSpPr>
        <p:spPr>
          <a:xfrm>
            <a:off x="5895496" y="1068360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N.D.)</a:t>
            </a:r>
          </a:p>
        </p:txBody>
      </p:sp>
      <p:pic>
        <p:nvPicPr>
          <p:cNvPr id="20" name="LAUK2_sound_check_female_mic13-16_HPF-1_020b_derev_grid_30_no_decay">
            <a:hlinkClick r:id="" action="ppaction://media"/>
            <a:extLst>
              <a:ext uri="{FF2B5EF4-FFF2-40B4-BE49-F238E27FC236}">
                <a16:creationId xmlns:a16="http://schemas.microsoft.com/office/drawing/2014/main" id="{34AB8C66-9AAC-58A5-D8FC-7AF25724E7FC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1526436"/>
            <a:ext cx="487362" cy="48736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FA20E87-FB55-ED7C-C8E0-EF3C0A0D5E9D}"/>
              </a:ext>
            </a:extLst>
          </p:cNvPr>
          <p:cNvSpPr txBox="1"/>
          <p:nvPr/>
        </p:nvSpPr>
        <p:spPr>
          <a:xfrm>
            <a:off x="7515256" y="4181409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(50, 300)</a:t>
            </a:r>
          </a:p>
        </p:txBody>
      </p:sp>
      <p:pic>
        <p:nvPicPr>
          <p:cNvPr id="22" name="LAUK2_sound_check_female_mic13-16_HPF-1_020l_derev_grid_50_250">
            <a:hlinkClick r:id="" action="ppaction://media"/>
            <a:extLst>
              <a:ext uri="{FF2B5EF4-FFF2-40B4-BE49-F238E27FC236}">
                <a16:creationId xmlns:a16="http://schemas.microsoft.com/office/drawing/2014/main" id="{B492C775-A21C-FAA5-7B8D-F1FAD5198D33}"/>
              </a:ext>
            </a:extLst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19579" y="4692683"/>
            <a:ext cx="487363" cy="48736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9EFBF91-8C32-EB73-9AC7-049A216D30F2}"/>
              </a:ext>
            </a:extLst>
          </p:cNvPr>
          <p:cNvSpPr txBox="1"/>
          <p:nvPr/>
        </p:nvSpPr>
        <p:spPr>
          <a:xfrm>
            <a:off x="9285001" y="4207279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(80, 300)</a:t>
            </a:r>
          </a:p>
        </p:txBody>
      </p:sp>
      <p:pic>
        <p:nvPicPr>
          <p:cNvPr id="24" name="LAUK2_sound_check_female_mic13-16_HPF-1_020w_derev_grid_80_220">
            <a:hlinkClick r:id="" action="ppaction://media"/>
            <a:extLst>
              <a:ext uri="{FF2B5EF4-FFF2-40B4-BE49-F238E27FC236}">
                <a16:creationId xmlns:a16="http://schemas.microsoft.com/office/drawing/2014/main" id="{77963EF7-4578-C107-8770-D6C37883F158}"/>
              </a:ext>
            </a:extLst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39212" y="4692682"/>
            <a:ext cx="487362" cy="487363"/>
          </a:xfrm>
          <a:prstGeom prst="rect">
            <a:avLst/>
          </a:prstGeom>
        </p:spPr>
      </p:pic>
      <p:pic>
        <p:nvPicPr>
          <p:cNvPr id="41" name="LAUK2_sound_check_female_mic13-16_HPF-1_020o_derev_grid_30_470">
            <a:hlinkClick r:id="" action="ppaction://media"/>
            <a:extLst>
              <a:ext uri="{FF2B5EF4-FFF2-40B4-BE49-F238E27FC236}">
                <a16:creationId xmlns:a16="http://schemas.microsoft.com/office/drawing/2014/main" id="{08E4AA2F-15E6-A918-8236-DA137C1BBE6E}"/>
              </a:ext>
            </a:extLst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8" y="6017852"/>
            <a:ext cx="487362" cy="487363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2BDE79D-34CE-2A51-B788-92F3BE8BABA1}"/>
              </a:ext>
            </a:extLst>
          </p:cNvPr>
          <p:cNvSpPr txBox="1"/>
          <p:nvPr/>
        </p:nvSpPr>
        <p:spPr>
          <a:xfrm>
            <a:off x="5895496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(30, 500)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8B83184-F057-C156-0462-80195CC1BB28}"/>
              </a:ext>
            </a:extLst>
          </p:cNvPr>
          <p:cNvSpPr txBox="1"/>
          <p:nvPr/>
        </p:nvSpPr>
        <p:spPr>
          <a:xfrm>
            <a:off x="7517058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(50, 500)</a:t>
            </a:r>
          </a:p>
        </p:txBody>
      </p:sp>
      <p:pic>
        <p:nvPicPr>
          <p:cNvPr id="44" name="LAUK2_sound_check_female_mic13-16_HPF-1_020p_derev_grid_50_450">
            <a:hlinkClick r:id="" action="ppaction://media"/>
            <a:extLst>
              <a:ext uri="{FF2B5EF4-FFF2-40B4-BE49-F238E27FC236}">
                <a16:creationId xmlns:a16="http://schemas.microsoft.com/office/drawing/2014/main" id="{03A9BE50-133C-5EA4-A7B5-08BE0CE1E5BE}"/>
              </a:ext>
            </a:extLst>
          </p:cNvPr>
          <p:cNvPicPr>
            <a:picLocks noChangeAspect="1"/>
          </p:cNvPicPr>
          <p:nvPr>
            <a:audioFile r:link="rId42"/>
            <p:extLst>
              <p:ext uri="{DAA4B4D4-6D71-4841-9C94-3DE7FCFB9230}">
                <p14:media xmlns:p14="http://schemas.microsoft.com/office/powerpoint/2010/main" r:embed="rId4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7" y="6017852"/>
            <a:ext cx="487362" cy="487363"/>
          </a:xfrm>
          <a:prstGeom prst="rect">
            <a:avLst/>
          </a:prstGeom>
        </p:spPr>
      </p:pic>
      <p:pic>
        <p:nvPicPr>
          <p:cNvPr id="45" name="LAUK2_sound_check_female_mic13-16_HPF-1_020y_derev_grid_80_420">
            <a:hlinkClick r:id="" action="ppaction://media"/>
            <a:extLst>
              <a:ext uri="{FF2B5EF4-FFF2-40B4-BE49-F238E27FC236}">
                <a16:creationId xmlns:a16="http://schemas.microsoft.com/office/drawing/2014/main" id="{770C88DD-F32D-FCBF-353E-187C0F1FA060}"/>
              </a:ext>
            </a:extLst>
          </p:cNvPr>
          <p:cNvPicPr>
            <a:picLocks noChangeAspect="1"/>
          </p:cNvPicPr>
          <p:nvPr>
            <a:audioFile r:link="rId44"/>
            <p:extLst>
              <p:ext uri="{DAA4B4D4-6D71-4841-9C94-3DE7FCFB9230}">
                <p14:media xmlns:p14="http://schemas.microsoft.com/office/powerpoint/2010/main" r:embed="rId4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487804" y="6017852"/>
            <a:ext cx="487362" cy="487363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A1156DD2-D0A8-C074-2AFA-CEEA3F2CD2C0}"/>
              </a:ext>
            </a:extLst>
          </p:cNvPr>
          <p:cNvSpPr txBox="1"/>
          <p:nvPr/>
        </p:nvSpPr>
        <p:spPr>
          <a:xfrm>
            <a:off x="9270397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(80, 500)</a:t>
            </a:r>
          </a:p>
        </p:txBody>
      </p:sp>
    </p:spTree>
    <p:extLst>
      <p:ext uri="{BB962C8B-B14F-4D97-AF65-F5344CB8AC3E}">
        <p14:creationId xmlns:p14="http://schemas.microsoft.com/office/powerpoint/2010/main" val="781468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00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00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00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4000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4000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4000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4000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400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14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4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14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14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4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14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1400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4000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2" dur="14000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6" dur="1400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80000">
                <p:cTn id="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8000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8000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audio>
              <p:cMediaNode vol="8000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14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2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0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0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0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10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1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1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audio>
              <p:cMediaNode vol="80000">
                <p:cTn id="1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9A231-C3F5-8E83-807B-60603DB3C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4C607CB-5FA7-6587-4F6B-81014B42DBDF}"/>
              </a:ext>
            </a:extLst>
          </p:cNvPr>
          <p:cNvSpPr txBox="1"/>
          <p:nvPr/>
        </p:nvSpPr>
        <p:spPr>
          <a:xfrm>
            <a:off x="6799641" y="430314"/>
            <a:ext cx="4554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Male voice, T60=1.0 s, distance ~ 10 meters)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5A1FB6-8D8D-DD27-3225-3FA8F1D69D99}"/>
              </a:ext>
            </a:extLst>
          </p:cNvPr>
          <p:cNvSpPr txBox="1"/>
          <p:nvPr/>
        </p:nvSpPr>
        <p:spPr>
          <a:xfrm>
            <a:off x="949297" y="1051070"/>
            <a:ext cx="1132298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Recording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EBEA25-AE97-C0D6-51E7-0B0A604021EA}"/>
              </a:ext>
            </a:extLst>
          </p:cNvPr>
          <p:cNvSpPr txBox="1"/>
          <p:nvPr/>
        </p:nvSpPr>
        <p:spPr>
          <a:xfrm>
            <a:off x="9196789" y="1051069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N.D.)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6053F-5D93-F239-C974-249B340DC9C9}"/>
              </a:ext>
            </a:extLst>
          </p:cNvPr>
          <p:cNvSpPr txBox="1"/>
          <p:nvPr/>
        </p:nvSpPr>
        <p:spPr>
          <a:xfrm>
            <a:off x="2777136" y="2629174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(0, 150)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839EF79-1814-08D6-1B8F-C67F5913AAE7}"/>
              </a:ext>
            </a:extLst>
          </p:cNvPr>
          <p:cNvSpPr txBox="1"/>
          <p:nvPr/>
        </p:nvSpPr>
        <p:spPr>
          <a:xfrm>
            <a:off x="7465368" y="262917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(50, 150)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B6E056-1042-3DCF-A683-AB9666CD43AC}"/>
              </a:ext>
            </a:extLst>
          </p:cNvPr>
          <p:cNvSpPr txBox="1"/>
          <p:nvPr/>
        </p:nvSpPr>
        <p:spPr>
          <a:xfrm>
            <a:off x="2777136" y="4181411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(0, 300)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B56CC0-21A2-7E25-542D-4C0EF7071B62}"/>
              </a:ext>
            </a:extLst>
          </p:cNvPr>
          <p:cNvSpPr txBox="1"/>
          <p:nvPr/>
        </p:nvSpPr>
        <p:spPr>
          <a:xfrm>
            <a:off x="5927598" y="4181410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(30, 300)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9833031-38E4-AC12-B3D1-C89732703996}"/>
              </a:ext>
            </a:extLst>
          </p:cNvPr>
          <p:cNvSpPr txBox="1"/>
          <p:nvPr/>
        </p:nvSpPr>
        <p:spPr>
          <a:xfrm>
            <a:off x="9270399" y="262917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(80, 150)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140B7BE-F46C-7874-D509-1508BA234077}"/>
              </a:ext>
            </a:extLst>
          </p:cNvPr>
          <p:cNvSpPr txBox="1"/>
          <p:nvPr/>
        </p:nvSpPr>
        <p:spPr>
          <a:xfrm>
            <a:off x="2743989" y="1051068"/>
            <a:ext cx="95397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N.D.)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920D71-AB17-1637-BE85-C930EC35F5AA}"/>
              </a:ext>
            </a:extLst>
          </p:cNvPr>
          <p:cNvSpPr txBox="1"/>
          <p:nvPr/>
        </p:nvSpPr>
        <p:spPr>
          <a:xfrm>
            <a:off x="7478452" y="1068360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N.D.)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5E99E-F141-CAA1-AFFD-FB1D0E4CD380}"/>
              </a:ext>
            </a:extLst>
          </p:cNvPr>
          <p:cNvSpPr txBox="1"/>
          <p:nvPr/>
        </p:nvSpPr>
        <p:spPr>
          <a:xfrm>
            <a:off x="2777136" y="5487956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(0, 500)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3F3924-2DBF-FD4E-6BD5-4290B8A328E4}"/>
              </a:ext>
            </a:extLst>
          </p:cNvPr>
          <p:cNvSpPr txBox="1"/>
          <p:nvPr/>
        </p:nvSpPr>
        <p:spPr>
          <a:xfrm>
            <a:off x="4517133" y="5487955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(5, 500)</a:t>
            </a:r>
          </a:p>
        </p:txBody>
      </p:sp>
      <p:pic>
        <p:nvPicPr>
          <p:cNvPr id="6" name="LAUK2_sound_check_male_mic13-16_HPF-REF">
            <a:hlinkClick r:id="" action="ppaction://media"/>
            <a:extLst>
              <a:ext uri="{FF2B5EF4-FFF2-40B4-BE49-F238E27FC236}">
                <a16:creationId xmlns:a16="http://schemas.microsoft.com/office/drawing/2014/main" id="{D0513ECB-C2F9-F36F-211B-6D7400BD8C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98510" y="371299"/>
            <a:ext cx="487362" cy="487362"/>
          </a:xfrm>
          <a:prstGeom prst="rect">
            <a:avLst/>
          </a:prstGeom>
        </p:spPr>
      </p:pic>
      <p:pic>
        <p:nvPicPr>
          <p:cNvPr id="9" name="LAUK2_sound_check_male_mic13-16_HPF-2_030h_direct_plus_one">
            <a:hlinkClick r:id="" action="ppaction://media"/>
            <a:extLst>
              <a:ext uri="{FF2B5EF4-FFF2-40B4-BE49-F238E27FC236}">
                <a16:creationId xmlns:a16="http://schemas.microsoft.com/office/drawing/2014/main" id="{A3D3E8F7-D995-93ED-D2D0-E9366E01008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39" y="1485057"/>
            <a:ext cx="487362" cy="487363"/>
          </a:xfrm>
          <a:prstGeom prst="rect">
            <a:avLst/>
          </a:prstGeom>
        </p:spPr>
      </p:pic>
      <p:pic>
        <p:nvPicPr>
          <p:cNvPr id="10" name="LAUK2_sound_check_male_mic13-16_HPF-2_020d_derev_grid_50_no_decay">
            <a:hlinkClick r:id="" action="ppaction://media"/>
            <a:extLst>
              <a:ext uri="{FF2B5EF4-FFF2-40B4-BE49-F238E27FC236}">
                <a16:creationId xmlns:a16="http://schemas.microsoft.com/office/drawing/2014/main" id="{1821C524-3F52-F096-1E92-679B7019A70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8" y="1485057"/>
            <a:ext cx="487362" cy="487362"/>
          </a:xfrm>
          <a:prstGeom prst="rect">
            <a:avLst/>
          </a:prstGeom>
        </p:spPr>
      </p:pic>
      <p:pic>
        <p:nvPicPr>
          <p:cNvPr id="11" name="LAUK2_sound_check_male_mic13-16_HPF-2_020u_derev_grid_80_no_decay">
            <a:hlinkClick r:id="" action="ppaction://media"/>
            <a:extLst>
              <a:ext uri="{FF2B5EF4-FFF2-40B4-BE49-F238E27FC236}">
                <a16:creationId xmlns:a16="http://schemas.microsoft.com/office/drawing/2014/main" id="{7462EE48-066F-F9AF-AD73-42D1AC14FD2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24609" y="1485057"/>
            <a:ext cx="487363" cy="487363"/>
          </a:xfrm>
          <a:prstGeom prst="rect">
            <a:avLst/>
          </a:prstGeom>
        </p:spPr>
      </p:pic>
      <p:pic>
        <p:nvPicPr>
          <p:cNvPr id="12" name="LAUK2_sound_check_male_mic13-16_HPF-2_020e_derev_grid_0_150">
            <a:hlinkClick r:id="" action="ppaction://media"/>
            <a:extLst>
              <a:ext uri="{FF2B5EF4-FFF2-40B4-BE49-F238E27FC236}">
                <a16:creationId xmlns:a16="http://schemas.microsoft.com/office/drawing/2014/main" id="{EDB84F51-653D-1ABC-DEFA-E2F03090DE4E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39" y="3197801"/>
            <a:ext cx="487362" cy="487362"/>
          </a:xfrm>
          <a:prstGeom prst="rect">
            <a:avLst/>
          </a:prstGeom>
        </p:spPr>
      </p:pic>
      <p:pic>
        <p:nvPicPr>
          <p:cNvPr id="13" name="LAUK2_sound_check_male_mic13-16_HPF-2_020h_derev_grid_50_100">
            <a:hlinkClick r:id="" action="ppaction://media"/>
            <a:extLst>
              <a:ext uri="{FF2B5EF4-FFF2-40B4-BE49-F238E27FC236}">
                <a16:creationId xmlns:a16="http://schemas.microsoft.com/office/drawing/2014/main" id="{048BBE42-0605-676B-8993-F0642992BA69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8" y="3197801"/>
            <a:ext cx="487363" cy="487362"/>
          </a:xfrm>
          <a:prstGeom prst="rect">
            <a:avLst/>
          </a:prstGeom>
        </p:spPr>
      </p:pic>
      <p:pic>
        <p:nvPicPr>
          <p:cNvPr id="16" name="LAUK2_sound_check_male_mic13-16_HPF-2_020v_derev_grid_80_70">
            <a:hlinkClick r:id="" action="ppaction://media"/>
            <a:extLst>
              <a:ext uri="{FF2B5EF4-FFF2-40B4-BE49-F238E27FC236}">
                <a16:creationId xmlns:a16="http://schemas.microsoft.com/office/drawing/2014/main" id="{E373AB4D-3F4B-A3A4-592A-4464A5909EC0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24610" y="3185318"/>
            <a:ext cx="487362" cy="487363"/>
          </a:xfrm>
          <a:prstGeom prst="rect">
            <a:avLst/>
          </a:prstGeom>
        </p:spPr>
      </p:pic>
      <p:pic>
        <p:nvPicPr>
          <p:cNvPr id="18" name="LAUK2_sound_check_male_mic13-16_HPF-2_020i_derev_grid_0_300">
            <a:hlinkClick r:id="" action="ppaction://media"/>
            <a:extLst>
              <a:ext uri="{FF2B5EF4-FFF2-40B4-BE49-F238E27FC236}">
                <a16:creationId xmlns:a16="http://schemas.microsoft.com/office/drawing/2014/main" id="{D6882D49-497E-6BBD-D6A4-F8EE50493EEC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2061" y="4767365"/>
            <a:ext cx="487363" cy="487362"/>
          </a:xfrm>
          <a:prstGeom prst="rect">
            <a:avLst/>
          </a:prstGeom>
        </p:spPr>
      </p:pic>
      <p:pic>
        <p:nvPicPr>
          <p:cNvPr id="19" name="LAUK2_sound_check_male_mic13-16_HPF-2_020k_derev_grid_30_270">
            <a:hlinkClick r:id="" action="ppaction://media"/>
            <a:extLst>
              <a:ext uri="{FF2B5EF4-FFF2-40B4-BE49-F238E27FC236}">
                <a16:creationId xmlns:a16="http://schemas.microsoft.com/office/drawing/2014/main" id="{B6B35AD8-F9A2-E979-63C6-656D1893D422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98510" y="4767365"/>
            <a:ext cx="487362" cy="487362"/>
          </a:xfrm>
          <a:prstGeom prst="rect">
            <a:avLst/>
          </a:prstGeom>
        </p:spPr>
      </p:pic>
      <p:pic>
        <p:nvPicPr>
          <p:cNvPr id="20" name="LAUK2_sound_check_male_mic13-16_HPF-2_020m_derev_grid_0_500">
            <a:hlinkClick r:id="" action="ppaction://media"/>
            <a:extLst>
              <a:ext uri="{FF2B5EF4-FFF2-40B4-BE49-F238E27FC236}">
                <a16:creationId xmlns:a16="http://schemas.microsoft.com/office/drawing/2014/main" id="{7D8A85EA-958E-9717-B075-69B8829D4BA5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2060" y="6208547"/>
            <a:ext cx="487363" cy="487362"/>
          </a:xfrm>
          <a:prstGeom prst="rect">
            <a:avLst/>
          </a:prstGeom>
        </p:spPr>
      </p:pic>
      <p:pic>
        <p:nvPicPr>
          <p:cNvPr id="21" name="LAUK2_sound_check_male_mic13-16_HPF-2_020n_derev_grid_5_495">
            <a:hlinkClick r:id="" action="ppaction://media"/>
            <a:extLst>
              <a:ext uri="{FF2B5EF4-FFF2-40B4-BE49-F238E27FC236}">
                <a16:creationId xmlns:a16="http://schemas.microsoft.com/office/drawing/2014/main" id="{92EACC5C-9397-0AE9-B21A-D148AD8F6B32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6" y="6208547"/>
            <a:ext cx="487362" cy="487362"/>
          </a:xfrm>
          <a:prstGeom prst="rect">
            <a:avLst/>
          </a:prstGeom>
        </p:spPr>
      </p:pic>
      <p:pic>
        <p:nvPicPr>
          <p:cNvPr id="22" name="LAUK2_sound_check_male_mic13-16_HPF-2">
            <a:hlinkClick r:id="" action="ppaction://media"/>
            <a:extLst>
              <a:ext uri="{FF2B5EF4-FFF2-40B4-BE49-F238E27FC236}">
                <a16:creationId xmlns:a16="http://schemas.microsoft.com/office/drawing/2014/main" id="{99BC65CE-9246-2822-08DE-7CF5E5CF18F6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57683" y="1456893"/>
            <a:ext cx="515526" cy="5155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AAE8C1-AD36-5E87-BD3A-C8888BCB0D56}"/>
              </a:ext>
            </a:extLst>
          </p:cNvPr>
          <p:cNvSpPr txBox="1"/>
          <p:nvPr/>
        </p:nvSpPr>
        <p:spPr>
          <a:xfrm>
            <a:off x="5927598" y="2629173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(30, 150)</a:t>
            </a:r>
          </a:p>
        </p:txBody>
      </p:sp>
      <p:pic>
        <p:nvPicPr>
          <p:cNvPr id="4" name="LAUK2_sound_check_male_mic13-16_HPF-2_020g_derev_grid_30_120">
            <a:hlinkClick r:id="" action="ppaction://media"/>
            <a:extLst>
              <a:ext uri="{FF2B5EF4-FFF2-40B4-BE49-F238E27FC236}">
                <a16:creationId xmlns:a16="http://schemas.microsoft.com/office/drawing/2014/main" id="{5BF41783-32D0-B7CB-6591-8328235D8C97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98510" y="3183968"/>
            <a:ext cx="487363" cy="487362"/>
          </a:xfrm>
          <a:prstGeom prst="rect">
            <a:avLst/>
          </a:prstGeom>
        </p:spPr>
      </p:pic>
      <p:pic>
        <p:nvPicPr>
          <p:cNvPr id="7" name="LAUK2_sound_check_male_mic13-16_HPF-2_020f_derev_grid_5_145">
            <a:hlinkClick r:id="" action="ppaction://media"/>
            <a:extLst>
              <a:ext uri="{FF2B5EF4-FFF2-40B4-BE49-F238E27FC236}">
                <a16:creationId xmlns:a16="http://schemas.microsoft.com/office/drawing/2014/main" id="{4AE08A81-4D84-E71F-31CE-9B4C21B65A6D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6" y="3204093"/>
            <a:ext cx="487362" cy="4873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620222-E0C3-3235-4099-1CDF385C3BDE}"/>
              </a:ext>
            </a:extLst>
          </p:cNvPr>
          <p:cNvSpPr txBox="1"/>
          <p:nvPr/>
        </p:nvSpPr>
        <p:spPr>
          <a:xfrm>
            <a:off x="4517133" y="2629172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(5, 150)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5E3969-6048-C283-4055-5A36B37C02B1}"/>
              </a:ext>
            </a:extLst>
          </p:cNvPr>
          <p:cNvSpPr txBox="1"/>
          <p:nvPr/>
        </p:nvSpPr>
        <p:spPr>
          <a:xfrm>
            <a:off x="4517132" y="4181410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(5, 300)</a:t>
            </a:r>
          </a:p>
        </p:txBody>
      </p:sp>
      <p:pic>
        <p:nvPicPr>
          <p:cNvPr id="23" name="LAUK2_sound_check_male_mic13-16_HPF-2_020j_derev_grid_5_295">
            <a:hlinkClick r:id="" action="ppaction://media"/>
            <a:extLst>
              <a:ext uri="{FF2B5EF4-FFF2-40B4-BE49-F238E27FC236}">
                <a16:creationId xmlns:a16="http://schemas.microsoft.com/office/drawing/2014/main" id="{8CA5148D-FE47-514A-B449-6DC3F7A4BEEF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5" y="4767363"/>
            <a:ext cx="487362" cy="48736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8A84D11-3445-55AC-FD3B-CFB6C42CD666}"/>
              </a:ext>
            </a:extLst>
          </p:cNvPr>
          <p:cNvSpPr txBox="1"/>
          <p:nvPr/>
        </p:nvSpPr>
        <p:spPr>
          <a:xfrm>
            <a:off x="4476903" y="1076934"/>
            <a:ext cx="95397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N.D.)</a:t>
            </a:r>
          </a:p>
        </p:txBody>
      </p:sp>
      <p:pic>
        <p:nvPicPr>
          <p:cNvPr id="26" name="LAUK2_sound_check_male_mic13-16_HPF-2_020c_derev_grid_5_no_decay">
            <a:hlinkClick r:id="" action="ppaction://media"/>
            <a:extLst>
              <a:ext uri="{FF2B5EF4-FFF2-40B4-BE49-F238E27FC236}">
                <a16:creationId xmlns:a16="http://schemas.microsoft.com/office/drawing/2014/main" id="{B019860E-1080-1CD1-4751-49D8F50B579D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5" y="1485057"/>
            <a:ext cx="487362" cy="487362"/>
          </a:xfrm>
          <a:prstGeom prst="rect">
            <a:avLst/>
          </a:prstGeom>
        </p:spPr>
      </p:pic>
      <p:pic>
        <p:nvPicPr>
          <p:cNvPr id="27" name="LAUK2_sound_check_male_mic13-16_HPF-2_020b_derev_grid_30_no_decay">
            <a:hlinkClick r:id="" action="ppaction://media"/>
            <a:extLst>
              <a:ext uri="{FF2B5EF4-FFF2-40B4-BE49-F238E27FC236}">
                <a16:creationId xmlns:a16="http://schemas.microsoft.com/office/drawing/2014/main" id="{16E1CAC8-28F3-55BE-D50A-6EF993F17D6B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1485057"/>
            <a:ext cx="487362" cy="48736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AD05CC9-4484-0345-05F7-1F1184BE1D60}"/>
              </a:ext>
            </a:extLst>
          </p:cNvPr>
          <p:cNvSpPr txBox="1"/>
          <p:nvPr/>
        </p:nvSpPr>
        <p:spPr>
          <a:xfrm>
            <a:off x="5895496" y="1068360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N.D.)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1F4E669-1D38-E494-7752-07B0954C17C0}"/>
              </a:ext>
            </a:extLst>
          </p:cNvPr>
          <p:cNvSpPr txBox="1"/>
          <p:nvPr/>
        </p:nvSpPr>
        <p:spPr>
          <a:xfrm>
            <a:off x="7515256" y="4181409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(50, 300)</a:t>
            </a:r>
          </a:p>
        </p:txBody>
      </p:sp>
      <p:pic>
        <p:nvPicPr>
          <p:cNvPr id="34" name="LAUK2_sound_check_male_mic13-16_HPF-2_020l_derev_grid_50_250">
            <a:hlinkClick r:id="" action="ppaction://media"/>
            <a:extLst>
              <a:ext uri="{FF2B5EF4-FFF2-40B4-BE49-F238E27FC236}">
                <a16:creationId xmlns:a16="http://schemas.microsoft.com/office/drawing/2014/main" id="{28755BB3-6EB4-763B-9551-06AA2A51A244}"/>
              </a:ext>
            </a:extLst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8" y="4732743"/>
            <a:ext cx="487362" cy="48736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CA66954-CDB1-1192-3C9C-BA203E08D082}"/>
              </a:ext>
            </a:extLst>
          </p:cNvPr>
          <p:cNvSpPr txBox="1"/>
          <p:nvPr/>
        </p:nvSpPr>
        <p:spPr>
          <a:xfrm>
            <a:off x="9285001" y="4207279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(80, 300)</a:t>
            </a:r>
          </a:p>
        </p:txBody>
      </p:sp>
      <p:pic>
        <p:nvPicPr>
          <p:cNvPr id="38" name="LAUK2_sound_check_male_mic13-16_HPF-2_020w_derev_grid_80_220">
            <a:hlinkClick r:id="" action="ppaction://media"/>
            <a:extLst>
              <a:ext uri="{FF2B5EF4-FFF2-40B4-BE49-F238E27FC236}">
                <a16:creationId xmlns:a16="http://schemas.microsoft.com/office/drawing/2014/main" id="{8AD9754A-F4B5-D103-A1FC-643CE9837802}"/>
              </a:ext>
            </a:extLst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39211" y="4732743"/>
            <a:ext cx="487363" cy="48736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5AF91A1-661B-C90E-65DF-F41CDA81CA85}"/>
              </a:ext>
            </a:extLst>
          </p:cNvPr>
          <p:cNvSpPr txBox="1"/>
          <p:nvPr/>
        </p:nvSpPr>
        <p:spPr>
          <a:xfrm>
            <a:off x="5895496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(30, 500)</a:t>
            </a:r>
          </a:p>
        </p:txBody>
      </p:sp>
      <p:pic>
        <p:nvPicPr>
          <p:cNvPr id="41" name="LAUK2_sound_check_male_mic13-16_HPF-2_020o_derev_grid_30_470">
            <a:hlinkClick r:id="" action="ppaction://media"/>
            <a:extLst>
              <a:ext uri="{FF2B5EF4-FFF2-40B4-BE49-F238E27FC236}">
                <a16:creationId xmlns:a16="http://schemas.microsoft.com/office/drawing/2014/main" id="{5AB89018-6F85-C60D-0FAC-80B579474DA5}"/>
              </a:ext>
            </a:extLst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98510" y="6208546"/>
            <a:ext cx="487363" cy="48736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82D52B1-BA58-72DA-7E75-688BD597FF14}"/>
              </a:ext>
            </a:extLst>
          </p:cNvPr>
          <p:cNvSpPr txBox="1"/>
          <p:nvPr/>
        </p:nvSpPr>
        <p:spPr>
          <a:xfrm>
            <a:off x="7517058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(50, 500)</a:t>
            </a:r>
          </a:p>
        </p:txBody>
      </p:sp>
      <p:pic>
        <p:nvPicPr>
          <p:cNvPr id="43" name="LAUK2_sound_check_male_mic13-16_HPF-2_020p_derev_grid_50_450">
            <a:hlinkClick r:id="" action="ppaction://media"/>
            <a:extLst>
              <a:ext uri="{FF2B5EF4-FFF2-40B4-BE49-F238E27FC236}">
                <a16:creationId xmlns:a16="http://schemas.microsoft.com/office/drawing/2014/main" id="{0DCC8EA9-AFC8-4151-6487-FBE0A91F02A0}"/>
              </a:ext>
            </a:extLst>
          </p:cNvPr>
          <p:cNvPicPr>
            <a:picLocks noChangeAspect="1"/>
          </p:cNvPicPr>
          <p:nvPr>
            <a:audioFile r:link="rId42"/>
            <p:extLst>
              <p:ext uri="{DAA4B4D4-6D71-4841-9C94-3DE7FCFB9230}">
                <p14:media xmlns:p14="http://schemas.microsoft.com/office/powerpoint/2010/main" r:embed="rId4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8" y="6208546"/>
            <a:ext cx="487362" cy="487362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3951FBD4-087F-4824-8A63-BE830CB77FA6}"/>
              </a:ext>
            </a:extLst>
          </p:cNvPr>
          <p:cNvSpPr txBox="1"/>
          <p:nvPr/>
        </p:nvSpPr>
        <p:spPr>
          <a:xfrm>
            <a:off x="9270397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(80, 500)</a:t>
            </a:r>
          </a:p>
        </p:txBody>
      </p:sp>
      <p:pic>
        <p:nvPicPr>
          <p:cNvPr id="45" name="LAUK2_sound_check_male_mic13-16_HPF-2_020y_derev_grid_80_420">
            <a:hlinkClick r:id="" action="ppaction://media"/>
            <a:extLst>
              <a:ext uri="{FF2B5EF4-FFF2-40B4-BE49-F238E27FC236}">
                <a16:creationId xmlns:a16="http://schemas.microsoft.com/office/drawing/2014/main" id="{FA19C2A1-F07D-325F-74E0-FF93406C7B0C}"/>
              </a:ext>
            </a:extLst>
          </p:cNvPr>
          <p:cNvPicPr>
            <a:picLocks noChangeAspect="1"/>
          </p:cNvPicPr>
          <p:nvPr>
            <a:audioFile r:link="rId44"/>
            <p:extLst>
              <p:ext uri="{DAA4B4D4-6D71-4841-9C94-3DE7FCFB9230}">
                <p14:media xmlns:p14="http://schemas.microsoft.com/office/powerpoint/2010/main" r:embed="rId4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39211" y="6208546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1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4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4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4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4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4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40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4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1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4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1400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1400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400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14000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14000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4000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2" dur="14000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6" dur="14000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" fill="hold">
                      <p:stCondLst>
                        <p:cond delay="0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1" dur="1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1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1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10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0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10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10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1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8000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1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80000">
                <p:cTn id="1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9A231-C3F5-8E83-807B-60603DB3C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4C607CB-5FA7-6587-4F6B-81014B42DBDF}"/>
              </a:ext>
            </a:extLst>
          </p:cNvPr>
          <p:cNvSpPr txBox="1"/>
          <p:nvPr/>
        </p:nvSpPr>
        <p:spPr>
          <a:xfrm>
            <a:off x="8414515" y="473731"/>
            <a:ext cx="3602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Simulated with gpuRIR (~7 meters)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5A1FB6-8D8D-DD27-3225-3FA8F1D69D99}"/>
              </a:ext>
            </a:extLst>
          </p:cNvPr>
          <p:cNvSpPr txBox="1"/>
          <p:nvPr/>
        </p:nvSpPr>
        <p:spPr>
          <a:xfrm>
            <a:off x="949297" y="1051070"/>
            <a:ext cx="1132298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Recording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EBEA25-AE97-C0D6-51E7-0B0A604021EA}"/>
              </a:ext>
            </a:extLst>
          </p:cNvPr>
          <p:cNvSpPr txBox="1"/>
          <p:nvPr/>
        </p:nvSpPr>
        <p:spPr>
          <a:xfrm>
            <a:off x="9196789" y="1051069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N.D.)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6053F-5D93-F239-C974-249B340DC9C9}"/>
              </a:ext>
            </a:extLst>
          </p:cNvPr>
          <p:cNvSpPr txBox="1"/>
          <p:nvPr/>
        </p:nvSpPr>
        <p:spPr>
          <a:xfrm>
            <a:off x="2777136" y="2629174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(0, 150)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839EF79-1814-08D6-1B8F-C67F5913AAE7}"/>
              </a:ext>
            </a:extLst>
          </p:cNvPr>
          <p:cNvSpPr txBox="1"/>
          <p:nvPr/>
        </p:nvSpPr>
        <p:spPr>
          <a:xfrm>
            <a:off x="7465368" y="262917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(50, 150)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B6E056-1042-3DCF-A683-AB9666CD43AC}"/>
              </a:ext>
            </a:extLst>
          </p:cNvPr>
          <p:cNvSpPr txBox="1"/>
          <p:nvPr/>
        </p:nvSpPr>
        <p:spPr>
          <a:xfrm>
            <a:off x="2777136" y="4181411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(0, 300)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B56CC0-21A2-7E25-542D-4C0EF7071B62}"/>
              </a:ext>
            </a:extLst>
          </p:cNvPr>
          <p:cNvSpPr txBox="1"/>
          <p:nvPr/>
        </p:nvSpPr>
        <p:spPr>
          <a:xfrm>
            <a:off x="5927598" y="4181410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(30, 300)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9833031-38E4-AC12-B3D1-C89732703996}"/>
              </a:ext>
            </a:extLst>
          </p:cNvPr>
          <p:cNvSpPr txBox="1"/>
          <p:nvPr/>
        </p:nvSpPr>
        <p:spPr>
          <a:xfrm>
            <a:off x="9270399" y="262917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(80, 150)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140B7BE-F46C-7874-D509-1508BA234077}"/>
              </a:ext>
            </a:extLst>
          </p:cNvPr>
          <p:cNvSpPr txBox="1"/>
          <p:nvPr/>
        </p:nvSpPr>
        <p:spPr>
          <a:xfrm>
            <a:off x="2743989" y="1051068"/>
            <a:ext cx="95397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N.D.)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920D71-AB17-1637-BE85-C930EC35F5AA}"/>
              </a:ext>
            </a:extLst>
          </p:cNvPr>
          <p:cNvSpPr txBox="1"/>
          <p:nvPr/>
        </p:nvSpPr>
        <p:spPr>
          <a:xfrm>
            <a:off x="7478452" y="1068360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N.D.)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5E99E-F141-CAA1-AFFD-FB1D0E4CD380}"/>
              </a:ext>
            </a:extLst>
          </p:cNvPr>
          <p:cNvSpPr txBox="1"/>
          <p:nvPr/>
        </p:nvSpPr>
        <p:spPr>
          <a:xfrm>
            <a:off x="2777136" y="5487956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(0, 500)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3F3924-2DBF-FD4E-6BD5-4290B8A328E4}"/>
              </a:ext>
            </a:extLst>
          </p:cNvPr>
          <p:cNvSpPr txBox="1"/>
          <p:nvPr/>
        </p:nvSpPr>
        <p:spPr>
          <a:xfrm>
            <a:off x="4517133" y="5487955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(5, 500)</a:t>
            </a:r>
          </a:p>
        </p:txBody>
      </p:sp>
      <p:pic>
        <p:nvPicPr>
          <p:cNvPr id="2" name="noisy_1">
            <a:hlinkClick r:id="" action="ppaction://media"/>
            <a:extLst>
              <a:ext uri="{FF2B5EF4-FFF2-40B4-BE49-F238E27FC236}">
                <a16:creationId xmlns:a16="http://schemas.microsoft.com/office/drawing/2014/main" id="{F889C80F-9905-CAB8-2BB2-75481AFA89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71764" y="1652433"/>
            <a:ext cx="487363" cy="487362"/>
          </a:xfrm>
          <a:prstGeom prst="rect">
            <a:avLst/>
          </a:prstGeom>
        </p:spPr>
      </p:pic>
      <p:pic>
        <p:nvPicPr>
          <p:cNvPr id="4" name="clean_1">
            <a:hlinkClick r:id="" action="ppaction://media"/>
            <a:extLst>
              <a:ext uri="{FF2B5EF4-FFF2-40B4-BE49-F238E27FC236}">
                <a16:creationId xmlns:a16="http://schemas.microsoft.com/office/drawing/2014/main" id="{3E53349B-7E38-C47D-270C-AA94E0B9E45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963260" y="411605"/>
            <a:ext cx="487362" cy="487362"/>
          </a:xfrm>
          <a:prstGeom prst="rect">
            <a:avLst/>
          </a:prstGeom>
        </p:spPr>
      </p:pic>
      <p:pic>
        <p:nvPicPr>
          <p:cNvPr id="7" name="noisy_1_030h_direct_plus_one">
            <a:hlinkClick r:id="" action="ppaction://media"/>
            <a:extLst>
              <a:ext uri="{FF2B5EF4-FFF2-40B4-BE49-F238E27FC236}">
                <a16:creationId xmlns:a16="http://schemas.microsoft.com/office/drawing/2014/main" id="{16D22211-593E-7223-E02A-554CC6FE4C2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2059" y="1664902"/>
            <a:ext cx="487363" cy="487362"/>
          </a:xfrm>
          <a:prstGeom prst="rect">
            <a:avLst/>
          </a:prstGeom>
        </p:spPr>
      </p:pic>
      <p:pic>
        <p:nvPicPr>
          <p:cNvPr id="8" name="noisy_1_020d_derev_grid_50_no_decay">
            <a:hlinkClick r:id="" action="ppaction://media"/>
            <a:extLst>
              <a:ext uri="{FF2B5EF4-FFF2-40B4-BE49-F238E27FC236}">
                <a16:creationId xmlns:a16="http://schemas.microsoft.com/office/drawing/2014/main" id="{A9A9164E-A0A4-9314-28D1-B82E952BA64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8" y="1664902"/>
            <a:ext cx="487362" cy="487362"/>
          </a:xfrm>
          <a:prstGeom prst="rect">
            <a:avLst/>
          </a:prstGeom>
        </p:spPr>
      </p:pic>
      <p:pic>
        <p:nvPicPr>
          <p:cNvPr id="17" name="noisy_1_020u_derev_grid_80_no_decay">
            <a:hlinkClick r:id="" action="ppaction://media"/>
            <a:extLst>
              <a:ext uri="{FF2B5EF4-FFF2-40B4-BE49-F238E27FC236}">
                <a16:creationId xmlns:a16="http://schemas.microsoft.com/office/drawing/2014/main" id="{B41816E2-E66B-9768-EF07-C2AF5C1B2AD3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487804" y="1661264"/>
            <a:ext cx="487363" cy="487362"/>
          </a:xfrm>
          <a:prstGeom prst="rect">
            <a:avLst/>
          </a:prstGeom>
        </p:spPr>
      </p:pic>
      <p:pic>
        <p:nvPicPr>
          <p:cNvPr id="23" name="noisy_1_020e_derev_grid_0_150">
            <a:hlinkClick r:id="" action="ppaction://media"/>
            <a:extLst>
              <a:ext uri="{FF2B5EF4-FFF2-40B4-BE49-F238E27FC236}">
                <a16:creationId xmlns:a16="http://schemas.microsoft.com/office/drawing/2014/main" id="{4D6A33E8-5518-EB88-FA2D-1ADD66851C3B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5217" y="3227591"/>
            <a:ext cx="487363" cy="487363"/>
          </a:xfrm>
          <a:prstGeom prst="rect">
            <a:avLst/>
          </a:prstGeom>
        </p:spPr>
      </p:pic>
      <p:pic>
        <p:nvPicPr>
          <p:cNvPr id="24" name="noisy_1_020h_derev_grid_50_100">
            <a:hlinkClick r:id="" action="ppaction://media"/>
            <a:extLst>
              <a:ext uri="{FF2B5EF4-FFF2-40B4-BE49-F238E27FC236}">
                <a16:creationId xmlns:a16="http://schemas.microsoft.com/office/drawing/2014/main" id="{A9431CD2-2F3A-5935-10DA-B5C57F2A11A2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7" y="3227592"/>
            <a:ext cx="487363" cy="487362"/>
          </a:xfrm>
          <a:prstGeom prst="rect">
            <a:avLst/>
          </a:prstGeom>
        </p:spPr>
      </p:pic>
      <p:pic>
        <p:nvPicPr>
          <p:cNvPr id="26" name="noisy_1_020v_derev_grid_80_70">
            <a:hlinkClick r:id="" action="ppaction://media"/>
            <a:extLst>
              <a:ext uri="{FF2B5EF4-FFF2-40B4-BE49-F238E27FC236}">
                <a16:creationId xmlns:a16="http://schemas.microsoft.com/office/drawing/2014/main" id="{1319F884-B65B-DE1E-8DCF-E2660A3DC96E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487804" y="3227592"/>
            <a:ext cx="487363" cy="487362"/>
          </a:xfrm>
          <a:prstGeom prst="rect">
            <a:avLst/>
          </a:prstGeom>
        </p:spPr>
      </p:pic>
      <p:pic>
        <p:nvPicPr>
          <p:cNvPr id="27" name="noisy_1_020i_derev_grid_0_300">
            <a:hlinkClick r:id="" action="ppaction://media"/>
            <a:extLst>
              <a:ext uri="{FF2B5EF4-FFF2-40B4-BE49-F238E27FC236}">
                <a16:creationId xmlns:a16="http://schemas.microsoft.com/office/drawing/2014/main" id="{44FF34B9-B334-DF7A-947D-69264735A808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2059" y="4705735"/>
            <a:ext cx="487362" cy="487363"/>
          </a:xfrm>
          <a:prstGeom prst="rect">
            <a:avLst/>
          </a:prstGeom>
        </p:spPr>
      </p:pic>
      <p:pic>
        <p:nvPicPr>
          <p:cNvPr id="30" name="noisy_1_020k_derev_grid_30_270">
            <a:hlinkClick r:id="" action="ppaction://media"/>
            <a:extLst>
              <a:ext uri="{FF2B5EF4-FFF2-40B4-BE49-F238E27FC236}">
                <a16:creationId xmlns:a16="http://schemas.microsoft.com/office/drawing/2014/main" id="{E43FC180-55C3-0B95-C727-3419413ADCE4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4705734"/>
            <a:ext cx="487362" cy="487363"/>
          </a:xfrm>
          <a:prstGeom prst="rect">
            <a:avLst/>
          </a:prstGeom>
        </p:spPr>
      </p:pic>
      <p:pic>
        <p:nvPicPr>
          <p:cNvPr id="33" name="noisy_1_020m_derev_grid_0_500">
            <a:hlinkClick r:id="" action="ppaction://media"/>
            <a:extLst>
              <a:ext uri="{FF2B5EF4-FFF2-40B4-BE49-F238E27FC236}">
                <a16:creationId xmlns:a16="http://schemas.microsoft.com/office/drawing/2014/main" id="{A259263F-CB46-FE0A-D41F-1994C30AFE88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2059" y="6146918"/>
            <a:ext cx="487362" cy="487362"/>
          </a:xfrm>
          <a:prstGeom prst="rect">
            <a:avLst/>
          </a:prstGeom>
        </p:spPr>
      </p:pic>
      <p:pic>
        <p:nvPicPr>
          <p:cNvPr id="34" name="noisy_1_020n_derev_grid_5_495">
            <a:hlinkClick r:id="" action="ppaction://media"/>
            <a:extLst>
              <a:ext uri="{FF2B5EF4-FFF2-40B4-BE49-F238E27FC236}">
                <a16:creationId xmlns:a16="http://schemas.microsoft.com/office/drawing/2014/main" id="{BA3E6CD4-8FB4-7AA5-D9ED-D1008BAA891D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6" y="6146918"/>
            <a:ext cx="487362" cy="487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8A2DED-C583-FA9D-C29C-DB1EBD2BED3D}"/>
              </a:ext>
            </a:extLst>
          </p:cNvPr>
          <p:cNvSpPr txBox="1"/>
          <p:nvPr/>
        </p:nvSpPr>
        <p:spPr>
          <a:xfrm>
            <a:off x="5927598" y="2629173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(30, 150)</a:t>
            </a:r>
          </a:p>
        </p:txBody>
      </p:sp>
      <p:pic>
        <p:nvPicPr>
          <p:cNvPr id="9" name="noisy_1_020g_derev_grid_30_120">
            <a:hlinkClick r:id="" action="ppaction://media"/>
            <a:extLst>
              <a:ext uri="{FF2B5EF4-FFF2-40B4-BE49-F238E27FC236}">
                <a16:creationId xmlns:a16="http://schemas.microsoft.com/office/drawing/2014/main" id="{3891F948-91C3-4861-9792-5F952B0484A8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3227591"/>
            <a:ext cx="487362" cy="4873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92D0A0-711C-A7DC-39B6-E3A01607F100}"/>
              </a:ext>
            </a:extLst>
          </p:cNvPr>
          <p:cNvSpPr txBox="1"/>
          <p:nvPr/>
        </p:nvSpPr>
        <p:spPr>
          <a:xfrm>
            <a:off x="4517133" y="2629172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(5, 150)</a:t>
            </a:r>
          </a:p>
        </p:txBody>
      </p:sp>
      <p:pic>
        <p:nvPicPr>
          <p:cNvPr id="11" name="noisy_1_020f_derev_grid_5_145">
            <a:hlinkClick r:id="" action="ppaction://media"/>
            <a:extLst>
              <a:ext uri="{FF2B5EF4-FFF2-40B4-BE49-F238E27FC236}">
                <a16:creationId xmlns:a16="http://schemas.microsoft.com/office/drawing/2014/main" id="{9E1B9EFF-DD14-2A20-0ECC-83C766E679AC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6" y="3227591"/>
            <a:ext cx="487362" cy="4873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07A222-DD1C-756D-50EC-596BA74E1500}"/>
              </a:ext>
            </a:extLst>
          </p:cNvPr>
          <p:cNvSpPr txBox="1"/>
          <p:nvPr/>
        </p:nvSpPr>
        <p:spPr>
          <a:xfrm>
            <a:off x="4517132" y="4181410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(5, 300)</a:t>
            </a:r>
          </a:p>
        </p:txBody>
      </p:sp>
      <p:pic>
        <p:nvPicPr>
          <p:cNvPr id="13" name="noisy_1_020j_derev_grid_5_295">
            <a:hlinkClick r:id="" action="ppaction://media"/>
            <a:extLst>
              <a:ext uri="{FF2B5EF4-FFF2-40B4-BE49-F238E27FC236}">
                <a16:creationId xmlns:a16="http://schemas.microsoft.com/office/drawing/2014/main" id="{CE290C9A-6CFA-3A89-1D75-7301DF5BC109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6" y="4705735"/>
            <a:ext cx="487363" cy="48736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8334F36-C264-4490-F7CD-326E1908D222}"/>
              </a:ext>
            </a:extLst>
          </p:cNvPr>
          <p:cNvSpPr txBox="1"/>
          <p:nvPr/>
        </p:nvSpPr>
        <p:spPr>
          <a:xfrm>
            <a:off x="4476903" y="1076934"/>
            <a:ext cx="95397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N.D.)</a:t>
            </a:r>
          </a:p>
        </p:txBody>
      </p:sp>
      <p:pic>
        <p:nvPicPr>
          <p:cNvPr id="18" name="noisy_1_020c_derev_grid_5_no_decay">
            <a:hlinkClick r:id="" action="ppaction://media"/>
            <a:extLst>
              <a:ext uri="{FF2B5EF4-FFF2-40B4-BE49-F238E27FC236}">
                <a16:creationId xmlns:a16="http://schemas.microsoft.com/office/drawing/2014/main" id="{81B23BEF-7880-C087-022E-1F7B8711F0DD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6" y="1652433"/>
            <a:ext cx="487363" cy="48736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E5B82C2-2336-6545-38AD-68AC68C4F6AA}"/>
              </a:ext>
            </a:extLst>
          </p:cNvPr>
          <p:cNvSpPr txBox="1"/>
          <p:nvPr/>
        </p:nvSpPr>
        <p:spPr>
          <a:xfrm>
            <a:off x="5895496" y="1068360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N.D.)</a:t>
            </a:r>
          </a:p>
        </p:txBody>
      </p:sp>
      <p:pic>
        <p:nvPicPr>
          <p:cNvPr id="20" name="noisy_1_020b_derev_grid_30_no_decay">
            <a:hlinkClick r:id="" action="ppaction://media"/>
            <a:extLst>
              <a:ext uri="{FF2B5EF4-FFF2-40B4-BE49-F238E27FC236}">
                <a16:creationId xmlns:a16="http://schemas.microsoft.com/office/drawing/2014/main" id="{3D17F755-9B3E-A891-F9A7-82FD973C4EEE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8291" y="1661264"/>
            <a:ext cx="487363" cy="48736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DA31102-2396-C974-B5D6-43D8DF5F85FF}"/>
              </a:ext>
            </a:extLst>
          </p:cNvPr>
          <p:cNvSpPr txBox="1"/>
          <p:nvPr/>
        </p:nvSpPr>
        <p:spPr>
          <a:xfrm>
            <a:off x="7515256" y="4181409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(50, 300)</a:t>
            </a:r>
          </a:p>
        </p:txBody>
      </p:sp>
      <p:pic>
        <p:nvPicPr>
          <p:cNvPr id="22" name="noisy_1_020l_derev_grid_50_250">
            <a:hlinkClick r:id="" action="ppaction://media"/>
            <a:extLst>
              <a:ext uri="{FF2B5EF4-FFF2-40B4-BE49-F238E27FC236}">
                <a16:creationId xmlns:a16="http://schemas.microsoft.com/office/drawing/2014/main" id="{90DC463E-1863-C83D-3409-A2A4D5B1ACE0}"/>
              </a:ext>
            </a:extLst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7" y="4705734"/>
            <a:ext cx="487363" cy="487363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B235202-2E4F-42EB-DCE8-B38CCEE584ED}"/>
              </a:ext>
            </a:extLst>
          </p:cNvPr>
          <p:cNvSpPr txBox="1"/>
          <p:nvPr/>
        </p:nvSpPr>
        <p:spPr>
          <a:xfrm>
            <a:off x="9270399" y="4181409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(80, 300)</a:t>
            </a:r>
          </a:p>
        </p:txBody>
      </p:sp>
      <p:pic>
        <p:nvPicPr>
          <p:cNvPr id="38" name="noisy_1_020w_derev_grid_80_220">
            <a:hlinkClick r:id="" action="ppaction://media"/>
            <a:extLst>
              <a:ext uri="{FF2B5EF4-FFF2-40B4-BE49-F238E27FC236}">
                <a16:creationId xmlns:a16="http://schemas.microsoft.com/office/drawing/2014/main" id="{D094AB83-E9AC-833C-1FE4-C111A91B233F}"/>
              </a:ext>
            </a:extLst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487804" y="4705733"/>
            <a:ext cx="487363" cy="48736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ACC4597-8B13-C764-A56E-1DD7BFCF7ED6}"/>
              </a:ext>
            </a:extLst>
          </p:cNvPr>
          <p:cNvSpPr txBox="1"/>
          <p:nvPr/>
        </p:nvSpPr>
        <p:spPr>
          <a:xfrm>
            <a:off x="5895496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(30, 500)</a:t>
            </a:r>
          </a:p>
        </p:txBody>
      </p:sp>
      <p:pic>
        <p:nvPicPr>
          <p:cNvPr id="41" name="noisy_1_020o_derev_grid_30_470">
            <a:hlinkClick r:id="" action="ppaction://media"/>
            <a:extLst>
              <a:ext uri="{FF2B5EF4-FFF2-40B4-BE49-F238E27FC236}">
                <a16:creationId xmlns:a16="http://schemas.microsoft.com/office/drawing/2014/main" id="{65C4EF0D-9946-6471-12BF-52031425D196}"/>
              </a:ext>
            </a:extLst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6146917"/>
            <a:ext cx="487362" cy="487363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CDDBF767-3FD3-893B-EFD1-D043B1732FE2}"/>
              </a:ext>
            </a:extLst>
          </p:cNvPr>
          <p:cNvSpPr txBox="1"/>
          <p:nvPr/>
        </p:nvSpPr>
        <p:spPr>
          <a:xfrm>
            <a:off x="7517058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(50, 500)</a:t>
            </a:r>
          </a:p>
        </p:txBody>
      </p:sp>
      <p:pic>
        <p:nvPicPr>
          <p:cNvPr id="43" name="noisy_1_020p_derev_grid_50_450">
            <a:hlinkClick r:id="" action="ppaction://media"/>
            <a:extLst>
              <a:ext uri="{FF2B5EF4-FFF2-40B4-BE49-F238E27FC236}">
                <a16:creationId xmlns:a16="http://schemas.microsoft.com/office/drawing/2014/main" id="{42CA05EC-11FF-B3A4-BF01-A1584C7E4AA1}"/>
              </a:ext>
            </a:extLst>
          </p:cNvPr>
          <p:cNvPicPr>
            <a:picLocks noChangeAspect="1"/>
          </p:cNvPicPr>
          <p:nvPr>
            <a:audioFile r:link="rId42"/>
            <p:extLst>
              <p:ext uri="{DAA4B4D4-6D71-4841-9C94-3DE7FCFB9230}">
                <p14:media xmlns:p14="http://schemas.microsoft.com/office/powerpoint/2010/main" r:embed="rId4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6" y="6146917"/>
            <a:ext cx="487363" cy="48736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C5C07F7F-BB18-9ABB-A9FE-CFFA9A07A3E3}"/>
              </a:ext>
            </a:extLst>
          </p:cNvPr>
          <p:cNvSpPr txBox="1"/>
          <p:nvPr/>
        </p:nvSpPr>
        <p:spPr>
          <a:xfrm>
            <a:off x="9270397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(80, 500)</a:t>
            </a:r>
          </a:p>
        </p:txBody>
      </p:sp>
      <p:pic>
        <p:nvPicPr>
          <p:cNvPr id="45" name="noisy_1_020y_derev_grid_80_420">
            <a:hlinkClick r:id="" action="ppaction://media"/>
            <a:extLst>
              <a:ext uri="{FF2B5EF4-FFF2-40B4-BE49-F238E27FC236}">
                <a16:creationId xmlns:a16="http://schemas.microsoft.com/office/drawing/2014/main" id="{D0F788E7-E480-4C6C-0A4E-E9AA66895A1B}"/>
              </a:ext>
            </a:extLst>
          </p:cNvPr>
          <p:cNvPicPr>
            <a:picLocks noChangeAspect="1"/>
          </p:cNvPicPr>
          <p:nvPr>
            <a:audioFile r:link="rId44"/>
            <p:extLst>
              <p:ext uri="{DAA4B4D4-6D71-4841-9C94-3DE7FCFB9230}">
                <p14:media xmlns:p14="http://schemas.microsoft.com/office/powerpoint/2010/main" r:embed="rId4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487803" y="6146918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80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8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8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83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83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0832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832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832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0832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832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0832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10832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083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1083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1083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0832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10832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10832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0832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2" dur="10832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6" dur="10832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10832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1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>
                <p:cTn id="1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80000">
                <p:cTn id="1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0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0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10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0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80000">
                <p:cTn id="1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80000">
                <p:cTn id="1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9A231-C3F5-8E83-807B-60603DB3C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4C607CB-5FA7-6587-4F6B-81014B42DBDF}"/>
              </a:ext>
            </a:extLst>
          </p:cNvPr>
          <p:cNvSpPr txBox="1"/>
          <p:nvPr/>
        </p:nvSpPr>
        <p:spPr>
          <a:xfrm>
            <a:off x="8414515" y="473731"/>
            <a:ext cx="3602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Simulated with gpuRIR (~4 meters)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5A1FB6-8D8D-DD27-3225-3FA8F1D69D99}"/>
              </a:ext>
            </a:extLst>
          </p:cNvPr>
          <p:cNvSpPr txBox="1"/>
          <p:nvPr/>
        </p:nvSpPr>
        <p:spPr>
          <a:xfrm>
            <a:off x="949297" y="1051070"/>
            <a:ext cx="1132298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Recording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EBEA25-AE97-C0D6-51E7-0B0A604021EA}"/>
              </a:ext>
            </a:extLst>
          </p:cNvPr>
          <p:cNvSpPr txBox="1"/>
          <p:nvPr/>
        </p:nvSpPr>
        <p:spPr>
          <a:xfrm>
            <a:off x="9196789" y="1051069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N.D.)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6053F-5D93-F239-C974-249B340DC9C9}"/>
              </a:ext>
            </a:extLst>
          </p:cNvPr>
          <p:cNvSpPr txBox="1"/>
          <p:nvPr/>
        </p:nvSpPr>
        <p:spPr>
          <a:xfrm>
            <a:off x="2777136" y="2629174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(0, 150)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839EF79-1814-08D6-1B8F-C67F5913AAE7}"/>
              </a:ext>
            </a:extLst>
          </p:cNvPr>
          <p:cNvSpPr txBox="1"/>
          <p:nvPr/>
        </p:nvSpPr>
        <p:spPr>
          <a:xfrm>
            <a:off x="7465368" y="262917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(50, 150)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B6E056-1042-3DCF-A683-AB9666CD43AC}"/>
              </a:ext>
            </a:extLst>
          </p:cNvPr>
          <p:cNvSpPr txBox="1"/>
          <p:nvPr/>
        </p:nvSpPr>
        <p:spPr>
          <a:xfrm>
            <a:off x="2777136" y="4181411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(0, 300)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B56CC0-21A2-7E25-542D-4C0EF7071B62}"/>
              </a:ext>
            </a:extLst>
          </p:cNvPr>
          <p:cNvSpPr txBox="1"/>
          <p:nvPr/>
        </p:nvSpPr>
        <p:spPr>
          <a:xfrm>
            <a:off x="5927598" y="4181410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(30, 300)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9833031-38E4-AC12-B3D1-C89732703996}"/>
              </a:ext>
            </a:extLst>
          </p:cNvPr>
          <p:cNvSpPr txBox="1"/>
          <p:nvPr/>
        </p:nvSpPr>
        <p:spPr>
          <a:xfrm>
            <a:off x="9270399" y="262917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(80, 150)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140B7BE-F46C-7874-D509-1508BA234077}"/>
              </a:ext>
            </a:extLst>
          </p:cNvPr>
          <p:cNvSpPr txBox="1"/>
          <p:nvPr/>
        </p:nvSpPr>
        <p:spPr>
          <a:xfrm>
            <a:off x="2743989" y="1051068"/>
            <a:ext cx="95397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N.D.)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920D71-AB17-1637-BE85-C930EC35F5AA}"/>
              </a:ext>
            </a:extLst>
          </p:cNvPr>
          <p:cNvSpPr txBox="1"/>
          <p:nvPr/>
        </p:nvSpPr>
        <p:spPr>
          <a:xfrm>
            <a:off x="7478452" y="1068360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N.D.)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5E99E-F141-CAA1-AFFD-FB1D0E4CD380}"/>
              </a:ext>
            </a:extLst>
          </p:cNvPr>
          <p:cNvSpPr txBox="1"/>
          <p:nvPr/>
        </p:nvSpPr>
        <p:spPr>
          <a:xfrm>
            <a:off x="2777136" y="5487956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(0, 500)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3F3924-2DBF-FD4E-6BD5-4290B8A328E4}"/>
              </a:ext>
            </a:extLst>
          </p:cNvPr>
          <p:cNvSpPr txBox="1"/>
          <p:nvPr/>
        </p:nvSpPr>
        <p:spPr>
          <a:xfrm>
            <a:off x="4517133" y="5487955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(5, 500)</a:t>
            </a:r>
          </a:p>
        </p:txBody>
      </p:sp>
      <p:pic>
        <p:nvPicPr>
          <p:cNvPr id="6" name="clean_102">
            <a:hlinkClick r:id="" action="ppaction://media"/>
            <a:extLst>
              <a:ext uri="{FF2B5EF4-FFF2-40B4-BE49-F238E27FC236}">
                <a16:creationId xmlns:a16="http://schemas.microsoft.com/office/drawing/2014/main" id="{B5F4E565-0D25-187B-4B8A-8E6E0BBFDB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927153" y="414715"/>
            <a:ext cx="487362" cy="487363"/>
          </a:xfrm>
          <a:prstGeom prst="rect">
            <a:avLst/>
          </a:prstGeom>
        </p:spPr>
      </p:pic>
      <p:pic>
        <p:nvPicPr>
          <p:cNvPr id="9" name="noisy_102">
            <a:hlinkClick r:id="" action="ppaction://media"/>
            <a:extLst>
              <a:ext uri="{FF2B5EF4-FFF2-40B4-BE49-F238E27FC236}">
                <a16:creationId xmlns:a16="http://schemas.microsoft.com/office/drawing/2014/main" id="{C66369DB-7094-EC65-4EFA-FD3F32E8586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1271764" y="1661264"/>
            <a:ext cx="487363" cy="487362"/>
          </a:xfrm>
          <a:prstGeom prst="rect">
            <a:avLst/>
          </a:prstGeom>
        </p:spPr>
      </p:pic>
      <p:pic>
        <p:nvPicPr>
          <p:cNvPr id="10" name="noisy_102_030h_direct_plus_one">
            <a:hlinkClick r:id="" action="ppaction://media"/>
            <a:extLst>
              <a:ext uri="{FF2B5EF4-FFF2-40B4-BE49-F238E27FC236}">
                <a16:creationId xmlns:a16="http://schemas.microsoft.com/office/drawing/2014/main" id="{4271AAF2-7F78-FEBE-1C8D-18EBB7CB798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39" y="1661264"/>
            <a:ext cx="487362" cy="487362"/>
          </a:xfrm>
          <a:prstGeom prst="rect">
            <a:avLst/>
          </a:prstGeom>
        </p:spPr>
      </p:pic>
      <p:pic>
        <p:nvPicPr>
          <p:cNvPr id="11" name="noisy_102_020d_derev_grid_50_no_decay">
            <a:hlinkClick r:id="" action="ppaction://media"/>
            <a:extLst>
              <a:ext uri="{FF2B5EF4-FFF2-40B4-BE49-F238E27FC236}">
                <a16:creationId xmlns:a16="http://schemas.microsoft.com/office/drawing/2014/main" id="{52F03D81-8262-A97C-506D-673CF5ABCA4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7" y="1661264"/>
            <a:ext cx="487363" cy="487363"/>
          </a:xfrm>
          <a:prstGeom prst="rect">
            <a:avLst/>
          </a:prstGeom>
        </p:spPr>
      </p:pic>
      <p:pic>
        <p:nvPicPr>
          <p:cNvPr id="12" name="noisy_102_020u_derev_grid_80_no_decay">
            <a:hlinkClick r:id="" action="ppaction://media"/>
            <a:extLst>
              <a:ext uri="{FF2B5EF4-FFF2-40B4-BE49-F238E27FC236}">
                <a16:creationId xmlns:a16="http://schemas.microsoft.com/office/drawing/2014/main" id="{783BE085-0F0A-D62A-69EE-208DCF269BB8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24609" y="1661264"/>
            <a:ext cx="487363" cy="487363"/>
          </a:xfrm>
          <a:prstGeom prst="rect">
            <a:avLst/>
          </a:prstGeom>
        </p:spPr>
      </p:pic>
      <p:pic>
        <p:nvPicPr>
          <p:cNvPr id="13" name="noisy_102_020e_derev_grid_0_150">
            <a:hlinkClick r:id="" action="ppaction://media"/>
            <a:extLst>
              <a:ext uri="{FF2B5EF4-FFF2-40B4-BE49-F238E27FC236}">
                <a16:creationId xmlns:a16="http://schemas.microsoft.com/office/drawing/2014/main" id="{36018176-D955-5BE5-4A36-6E0319FE9C8A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39" y="3337973"/>
            <a:ext cx="487362" cy="487363"/>
          </a:xfrm>
          <a:prstGeom prst="rect">
            <a:avLst/>
          </a:prstGeom>
        </p:spPr>
      </p:pic>
      <p:pic>
        <p:nvPicPr>
          <p:cNvPr id="16" name="noisy_102_020h_derev_grid_50_100">
            <a:hlinkClick r:id="" action="ppaction://media"/>
            <a:extLst>
              <a:ext uri="{FF2B5EF4-FFF2-40B4-BE49-F238E27FC236}">
                <a16:creationId xmlns:a16="http://schemas.microsoft.com/office/drawing/2014/main" id="{62B69E03-5B7C-5EBF-850C-90BD9E590A0F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7" y="3337972"/>
            <a:ext cx="487363" cy="487363"/>
          </a:xfrm>
          <a:prstGeom prst="rect">
            <a:avLst/>
          </a:prstGeom>
        </p:spPr>
      </p:pic>
      <p:pic>
        <p:nvPicPr>
          <p:cNvPr id="18" name="noisy_102_020v_derev_grid_80_70">
            <a:hlinkClick r:id="" action="ppaction://media"/>
            <a:extLst>
              <a:ext uri="{FF2B5EF4-FFF2-40B4-BE49-F238E27FC236}">
                <a16:creationId xmlns:a16="http://schemas.microsoft.com/office/drawing/2014/main" id="{4625B8CD-488E-AF54-F556-0AAD15745651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24610" y="3337972"/>
            <a:ext cx="487362" cy="487362"/>
          </a:xfrm>
          <a:prstGeom prst="rect">
            <a:avLst/>
          </a:prstGeom>
        </p:spPr>
      </p:pic>
      <p:pic>
        <p:nvPicPr>
          <p:cNvPr id="19" name="noisy_102_020i_derev_grid_0_300">
            <a:hlinkClick r:id="" action="ppaction://media"/>
            <a:extLst>
              <a:ext uri="{FF2B5EF4-FFF2-40B4-BE49-F238E27FC236}">
                <a16:creationId xmlns:a16="http://schemas.microsoft.com/office/drawing/2014/main" id="{875F5994-49F7-2F2A-4FBC-AFCAA26EECB7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39" y="4646529"/>
            <a:ext cx="487363" cy="487363"/>
          </a:xfrm>
          <a:prstGeom prst="rect">
            <a:avLst/>
          </a:prstGeom>
        </p:spPr>
      </p:pic>
      <p:pic>
        <p:nvPicPr>
          <p:cNvPr id="20" name="noisy_102_020k_derev_grid_30_270">
            <a:hlinkClick r:id="" action="ppaction://media"/>
            <a:extLst>
              <a:ext uri="{FF2B5EF4-FFF2-40B4-BE49-F238E27FC236}">
                <a16:creationId xmlns:a16="http://schemas.microsoft.com/office/drawing/2014/main" id="{DD54AB36-C98B-0289-C878-54308572AC3C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4646529"/>
            <a:ext cx="487362" cy="487362"/>
          </a:xfrm>
          <a:prstGeom prst="rect">
            <a:avLst/>
          </a:prstGeom>
        </p:spPr>
      </p:pic>
      <p:pic>
        <p:nvPicPr>
          <p:cNvPr id="21" name="noisy_102_020m_derev_grid_0_500">
            <a:hlinkClick r:id="" action="ppaction://media"/>
            <a:extLst>
              <a:ext uri="{FF2B5EF4-FFF2-40B4-BE49-F238E27FC236}">
                <a16:creationId xmlns:a16="http://schemas.microsoft.com/office/drawing/2014/main" id="{4B7B8912-EF97-CE26-B06E-54240DD661CF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2973639" y="6087712"/>
            <a:ext cx="487362" cy="487363"/>
          </a:xfrm>
          <a:prstGeom prst="rect">
            <a:avLst/>
          </a:prstGeom>
        </p:spPr>
      </p:pic>
      <p:pic>
        <p:nvPicPr>
          <p:cNvPr id="22" name="noisy_102_020n_derev_grid_5_495">
            <a:hlinkClick r:id="" action="ppaction://media"/>
            <a:extLst>
              <a:ext uri="{FF2B5EF4-FFF2-40B4-BE49-F238E27FC236}">
                <a16:creationId xmlns:a16="http://schemas.microsoft.com/office/drawing/2014/main" id="{4AE9EBF3-3949-F9B5-7A7F-209FC683C774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6" y="6087711"/>
            <a:ext cx="487362" cy="4873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E083553-9BB1-A487-606F-39A1BFD55E23}"/>
              </a:ext>
            </a:extLst>
          </p:cNvPr>
          <p:cNvSpPr txBox="1"/>
          <p:nvPr/>
        </p:nvSpPr>
        <p:spPr>
          <a:xfrm>
            <a:off x="5927598" y="2629173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(30, 150)</a:t>
            </a:r>
          </a:p>
        </p:txBody>
      </p:sp>
      <p:pic>
        <p:nvPicPr>
          <p:cNvPr id="4" name="noisy_102_020g_derev_grid_30_120">
            <a:hlinkClick r:id="" action="ppaction://media"/>
            <a:extLst>
              <a:ext uri="{FF2B5EF4-FFF2-40B4-BE49-F238E27FC236}">
                <a16:creationId xmlns:a16="http://schemas.microsoft.com/office/drawing/2014/main" id="{9A0BB6C0-F6AE-DAF6-8FE5-D1E8258BB0D5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3337972"/>
            <a:ext cx="487362" cy="4873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DC7BC4-5B45-C5A2-C7E4-F166A9C5B7A6}"/>
              </a:ext>
            </a:extLst>
          </p:cNvPr>
          <p:cNvSpPr txBox="1"/>
          <p:nvPr/>
        </p:nvSpPr>
        <p:spPr>
          <a:xfrm>
            <a:off x="4517133" y="2629172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(5, 150)</a:t>
            </a:r>
          </a:p>
        </p:txBody>
      </p:sp>
      <p:pic>
        <p:nvPicPr>
          <p:cNvPr id="8" name="noisy_102_020f_derev_grid_5_145">
            <a:hlinkClick r:id="" action="ppaction://media"/>
            <a:extLst>
              <a:ext uri="{FF2B5EF4-FFF2-40B4-BE49-F238E27FC236}">
                <a16:creationId xmlns:a16="http://schemas.microsoft.com/office/drawing/2014/main" id="{8821F876-6BD4-3C06-6A08-284BDC46F664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5" y="3337971"/>
            <a:ext cx="487363" cy="48736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556B63E-BCA8-7841-1ADB-A4F0FE818416}"/>
              </a:ext>
            </a:extLst>
          </p:cNvPr>
          <p:cNvSpPr txBox="1"/>
          <p:nvPr/>
        </p:nvSpPr>
        <p:spPr>
          <a:xfrm>
            <a:off x="4517132" y="4181410"/>
            <a:ext cx="88036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(5, 300)</a:t>
            </a:r>
          </a:p>
        </p:txBody>
      </p:sp>
      <p:pic>
        <p:nvPicPr>
          <p:cNvPr id="23" name="noisy_102_020j_derev_grid_5_295">
            <a:hlinkClick r:id="" action="ppaction://media"/>
            <a:extLst>
              <a:ext uri="{FF2B5EF4-FFF2-40B4-BE49-F238E27FC236}">
                <a16:creationId xmlns:a16="http://schemas.microsoft.com/office/drawing/2014/main" id="{263DE36E-1FC6-FED7-1C05-DA63E2A20623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3635" y="4646529"/>
            <a:ext cx="487362" cy="48736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565C6B4-55E4-1F3A-242A-5B678E722ACF}"/>
              </a:ext>
            </a:extLst>
          </p:cNvPr>
          <p:cNvSpPr txBox="1"/>
          <p:nvPr/>
        </p:nvSpPr>
        <p:spPr>
          <a:xfrm>
            <a:off x="4476903" y="1076934"/>
            <a:ext cx="953979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(5, N.D.)</a:t>
            </a:r>
          </a:p>
        </p:txBody>
      </p:sp>
      <p:pic>
        <p:nvPicPr>
          <p:cNvPr id="26" name="noisy_102_020c_derev_grid_5_no_decay">
            <a:hlinkClick r:id="" action="ppaction://media"/>
            <a:extLst>
              <a:ext uri="{FF2B5EF4-FFF2-40B4-BE49-F238E27FC236}">
                <a16:creationId xmlns:a16="http://schemas.microsoft.com/office/drawing/2014/main" id="{30751DEE-6316-CF7B-49B7-7F1577F4108A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4710211" y="1661264"/>
            <a:ext cx="487362" cy="48736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D8B99EC-2944-D623-48CE-152052F9A4A3}"/>
              </a:ext>
            </a:extLst>
          </p:cNvPr>
          <p:cNvSpPr txBox="1"/>
          <p:nvPr/>
        </p:nvSpPr>
        <p:spPr>
          <a:xfrm>
            <a:off x="5895496" y="1068360"/>
            <a:ext cx="106939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N.D.)</a:t>
            </a:r>
          </a:p>
        </p:txBody>
      </p:sp>
      <p:pic>
        <p:nvPicPr>
          <p:cNvPr id="30" name="noisy_102_020b_derev_grid_30_no_decay">
            <a:hlinkClick r:id="" action="ppaction://media"/>
            <a:extLst>
              <a:ext uri="{FF2B5EF4-FFF2-40B4-BE49-F238E27FC236}">
                <a16:creationId xmlns:a16="http://schemas.microsoft.com/office/drawing/2014/main" id="{E27BF318-B082-0D93-2FF0-ACFD016422DA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1661263"/>
            <a:ext cx="487362" cy="48736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4CDF744-5DB2-FBC9-EFEF-4BA04F1D3B28}"/>
              </a:ext>
            </a:extLst>
          </p:cNvPr>
          <p:cNvSpPr txBox="1"/>
          <p:nvPr/>
        </p:nvSpPr>
        <p:spPr>
          <a:xfrm>
            <a:off x="7515256" y="4181409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(50, 300)</a:t>
            </a:r>
          </a:p>
        </p:txBody>
      </p:sp>
      <p:pic>
        <p:nvPicPr>
          <p:cNvPr id="34" name="noisy_102_020l_derev_grid_50_250">
            <a:hlinkClick r:id="" action="ppaction://media"/>
            <a:extLst>
              <a:ext uri="{FF2B5EF4-FFF2-40B4-BE49-F238E27FC236}">
                <a16:creationId xmlns:a16="http://schemas.microsoft.com/office/drawing/2014/main" id="{A893090D-7347-C548-AD4B-F4F4F157AC9D}"/>
              </a:ext>
            </a:extLst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7" y="4646529"/>
            <a:ext cx="487363" cy="487363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2B2E6C2-00C2-D0E6-22F1-276F52983658}"/>
              </a:ext>
            </a:extLst>
          </p:cNvPr>
          <p:cNvSpPr txBox="1"/>
          <p:nvPr/>
        </p:nvSpPr>
        <p:spPr>
          <a:xfrm>
            <a:off x="9270399" y="4181409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(80, 300)</a:t>
            </a:r>
          </a:p>
        </p:txBody>
      </p:sp>
      <p:pic>
        <p:nvPicPr>
          <p:cNvPr id="38" name="noisy_102_020w_derev_grid_80_220">
            <a:hlinkClick r:id="" action="ppaction://media"/>
            <a:extLst>
              <a:ext uri="{FF2B5EF4-FFF2-40B4-BE49-F238E27FC236}">
                <a16:creationId xmlns:a16="http://schemas.microsoft.com/office/drawing/2014/main" id="{7226A4DF-1FBC-E339-A2F1-B856C6807D20}"/>
              </a:ext>
            </a:extLst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24609" y="4646527"/>
            <a:ext cx="487363" cy="48736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57E39E4D-C6D4-C2BF-586B-580F96C90C75}"/>
              </a:ext>
            </a:extLst>
          </p:cNvPr>
          <p:cNvSpPr txBox="1"/>
          <p:nvPr/>
        </p:nvSpPr>
        <p:spPr>
          <a:xfrm>
            <a:off x="5895496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(30, 500)</a:t>
            </a:r>
          </a:p>
        </p:txBody>
      </p:sp>
      <p:pic>
        <p:nvPicPr>
          <p:cNvPr id="41" name="noisy_102_020o_derev_grid_30_470">
            <a:hlinkClick r:id="" action="ppaction://media"/>
            <a:extLst>
              <a:ext uri="{FF2B5EF4-FFF2-40B4-BE49-F238E27FC236}">
                <a16:creationId xmlns:a16="http://schemas.microsoft.com/office/drawing/2014/main" id="{B3C969E8-2DE9-72EE-7A62-1DBADE9465C9}"/>
              </a:ext>
            </a:extLst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6181809" y="6087712"/>
            <a:ext cx="487363" cy="48736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416FBBA7-AA13-04D6-998D-D9BEB3918C00}"/>
              </a:ext>
            </a:extLst>
          </p:cNvPr>
          <p:cNvSpPr txBox="1"/>
          <p:nvPr/>
        </p:nvSpPr>
        <p:spPr>
          <a:xfrm>
            <a:off x="7517058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(50, 500)</a:t>
            </a:r>
          </a:p>
        </p:txBody>
      </p:sp>
      <p:pic>
        <p:nvPicPr>
          <p:cNvPr id="43" name="noisy_102_020p_derev_grid_50_450">
            <a:hlinkClick r:id="" action="ppaction://media"/>
            <a:extLst>
              <a:ext uri="{FF2B5EF4-FFF2-40B4-BE49-F238E27FC236}">
                <a16:creationId xmlns:a16="http://schemas.microsoft.com/office/drawing/2014/main" id="{B96D7EE4-789C-2344-9000-8ADCF567743C}"/>
              </a:ext>
            </a:extLst>
          </p:cNvPr>
          <p:cNvPicPr>
            <a:picLocks noChangeAspect="1"/>
          </p:cNvPicPr>
          <p:nvPr>
            <a:audioFile r:link="rId42"/>
            <p:extLst>
              <p:ext uri="{DAA4B4D4-6D71-4841-9C94-3DE7FCFB9230}">
                <p14:media xmlns:p14="http://schemas.microsoft.com/office/powerpoint/2010/main" r:embed="rId41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7769468" y="6087712"/>
            <a:ext cx="487362" cy="487362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D8822CB-BEF3-CE51-64AC-305721B51507}"/>
              </a:ext>
            </a:extLst>
          </p:cNvPr>
          <p:cNvSpPr txBox="1"/>
          <p:nvPr/>
        </p:nvSpPr>
        <p:spPr>
          <a:xfrm>
            <a:off x="9270397" y="5487954"/>
            <a:ext cx="995785" cy="352725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>
              <a:buClr>
                <a:schemeClr val="accent1"/>
              </a:buClr>
            </a:pPr>
            <a:r>
              <a:rPr lang="en-GB" sz="1692" dirty="0"/>
              <a:t>(80, 500)</a:t>
            </a:r>
          </a:p>
        </p:txBody>
      </p:sp>
      <p:pic>
        <p:nvPicPr>
          <p:cNvPr id="45" name="noisy_102_020y_derev_grid_80_420">
            <a:hlinkClick r:id="" action="ppaction://media"/>
            <a:extLst>
              <a:ext uri="{FF2B5EF4-FFF2-40B4-BE49-F238E27FC236}">
                <a16:creationId xmlns:a16="http://schemas.microsoft.com/office/drawing/2014/main" id="{70385F2A-143D-163C-3C40-4EECE7AE4C17}"/>
              </a:ext>
            </a:extLst>
          </p:cNvPr>
          <p:cNvPicPr>
            <a:picLocks noChangeAspect="1"/>
          </p:cNvPicPr>
          <p:nvPr>
            <a:audioFile r:link="rId44"/>
            <p:extLst>
              <p:ext uri="{DAA4B4D4-6D71-4841-9C94-3DE7FCFB9230}">
                <p14:media xmlns:p14="http://schemas.microsoft.com/office/powerpoint/2010/main" r:embed="rId43"/>
              </p:ext>
            </p:extLst>
          </p:nvPr>
        </p:nvPicPr>
        <p:blipFill>
          <a:blip r:embed="rId47"/>
          <a:stretch>
            <a:fillRect/>
          </a:stretch>
        </p:blipFill>
        <p:spPr>
          <a:xfrm>
            <a:off x="9524610" y="608770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48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80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80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080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080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1080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080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0804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0804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080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080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10804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08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1080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10804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0804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10804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10804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0804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2" dur="10804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6" dur="10804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10804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1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1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0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10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10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>
                <p:cTn id="10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80000">
                <p:cTn id="1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audio>
              <p:cMediaNode vol="80000">
                <p:cTn id="1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  <p:audio>
              <p:cMediaNode vol="80000">
                <p:cTn id="1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257123-e631-43ce-b60b-dcd2d48699ca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75F168710DBD43A3FD07323C2AFB51" ma:contentTypeVersion="16" ma:contentTypeDescription="Create a new document." ma:contentTypeScope="" ma:versionID="fc8002a509944199747a526f67243105">
  <xsd:schema xmlns:xsd="http://www.w3.org/2001/XMLSchema" xmlns:xs="http://www.w3.org/2001/XMLSchema" xmlns:p="http://schemas.microsoft.com/office/2006/metadata/properties" xmlns:ns2="12d5d63e-7cba-46f9-a6ec-0aa3b5f2d004" xmlns:ns3="81257123-e631-43ce-b60b-dcd2d48699ca" targetNamespace="http://schemas.microsoft.com/office/2006/metadata/properties" ma:root="true" ma:fieldsID="d97be5c7ec81fd452ca11dfee6733a54" ns2:_="" ns3:_="">
    <xsd:import namespace="12d5d63e-7cba-46f9-a6ec-0aa3b5f2d004"/>
    <xsd:import namespace="81257123-e631-43ce-b60b-dcd2d48699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MediaServiceObjectDetectorVersions" minOccurs="0"/>
                <xsd:element ref="ns3:lcf76f155ced4ddcb4097134ff3c332f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LengthInSecond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d5d63e-7cba-46f9-a6ec-0aa3b5f2d0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257123-e631-43ce-b60b-dcd2d48699ca" elementFormDefault="qualified">
    <xsd:import namespace="http://schemas.microsoft.com/office/2006/documentManagement/types"/>
    <xsd:import namespace="http://schemas.microsoft.com/office/infopath/2007/PartnerControls"/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3011a3dd-783a-4278-8128-a45744952ea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44E07F9-2C11-4D03-84F4-FF04741116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476F50-0CCA-4D09-B609-9FA89DEA9297}">
  <ds:schemaRefs>
    <ds:schemaRef ds:uri="12d5d63e-7cba-46f9-a6ec-0aa3b5f2d004"/>
    <ds:schemaRef ds:uri="81257123-e631-43ce-b60b-dcd2d48699c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FB19CFC-1291-451A-A656-EA619818E4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2d5d63e-7cba-46f9-a6ec-0aa3b5f2d004"/>
    <ds:schemaRef ds:uri="81257123-e631-43ce-b60b-dcd2d48699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606</TotalTime>
  <Words>523</Words>
  <Application>Microsoft Office PowerPoint</Application>
  <PresentationFormat>Widescreen</PresentationFormat>
  <Paragraphs>98</Paragraphs>
  <Slides>6</Slides>
  <Notes>5</Notes>
  <HiddenSlides>0</HiddenSlides>
  <MMClips>88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Wingdings</vt:lpstr>
      <vt:lpstr>Office Theme</vt:lpstr>
      <vt:lpstr>Audio Examples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 Examples</dc:title>
  <dc:creator>Satvik VENKATESH</dc:creator>
  <cp:lastModifiedBy>Satvik VENKATESH</cp:lastModifiedBy>
  <cp:revision>6</cp:revision>
  <dcterms:created xsi:type="dcterms:W3CDTF">2024-05-29T10:11:57Z</dcterms:created>
  <dcterms:modified xsi:type="dcterms:W3CDTF">2024-09-13T01:13:01Z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01841ee-772d-405a-bf20-289251fc28ac_Enabled">
    <vt:lpwstr>true</vt:lpwstr>
  </property>
  <property fmtid="{D5CDD505-2E9C-101B-9397-08002B2CF9AE}" pid="3" name="MSIP_Label_901841ee-772d-405a-bf20-289251fc28ac_SetDate">
    <vt:lpwstr>2024-05-29T10:14:46Z</vt:lpwstr>
  </property>
  <property fmtid="{D5CDD505-2E9C-101B-9397-08002B2CF9AE}" pid="4" name="MSIP_Label_901841ee-772d-405a-bf20-289251fc28ac_Method">
    <vt:lpwstr>Standard</vt:lpwstr>
  </property>
  <property fmtid="{D5CDD505-2E9C-101B-9397-08002B2CF9AE}" pid="5" name="MSIP_Label_901841ee-772d-405a-bf20-289251fc28ac_Name">
    <vt:lpwstr>Internal only</vt:lpwstr>
  </property>
  <property fmtid="{D5CDD505-2E9C-101B-9397-08002B2CF9AE}" pid="6" name="MSIP_Label_901841ee-772d-405a-bf20-289251fc28ac_SiteId">
    <vt:lpwstr>68e431e8-d632-483e-ae79-f28a7b4c69e6</vt:lpwstr>
  </property>
  <property fmtid="{D5CDD505-2E9C-101B-9397-08002B2CF9AE}" pid="7" name="MSIP_Label_901841ee-772d-405a-bf20-289251fc28ac_ActionId">
    <vt:lpwstr>4bfd1eb5-9199-4af9-a479-4a5e83aa79ad</vt:lpwstr>
  </property>
  <property fmtid="{D5CDD505-2E9C-101B-9397-08002B2CF9AE}" pid="8" name="MSIP_Label_901841ee-772d-405a-bf20-289251fc28ac_ContentBits">
    <vt:lpwstr>0</vt:lpwstr>
  </property>
  <property fmtid="{D5CDD505-2E9C-101B-9397-08002B2CF9AE}" pid="9" name="ContentTypeId">
    <vt:lpwstr>0x0101005975F168710DBD43A3FD07323C2AFB51</vt:lpwstr>
  </property>
  <property fmtid="{D5CDD505-2E9C-101B-9397-08002B2CF9AE}" pid="10" name="f7aa34fcdf1542dd854ec70f0844be82">
    <vt:lpwstr/>
  </property>
  <property fmtid="{D5CDD505-2E9C-101B-9397-08002B2CF9AE}" pid="11" name="Projet">
    <vt:lpwstr/>
  </property>
  <property fmtid="{D5CDD505-2E9C-101B-9397-08002B2CF9AE}" pid="12" name="j97ee6b1470444a08f52f7259faa0ad0">
    <vt:lpwstr/>
  </property>
  <property fmtid="{D5CDD505-2E9C-101B-9397-08002B2CF9AE}" pid="13" name="MediaServiceImageTags">
    <vt:lpwstr/>
  </property>
  <property fmtid="{D5CDD505-2E9C-101B-9397-08002B2CF9AE}" pid="14" name="Nom_x0020_du_x0020_livrable">
    <vt:lpwstr/>
  </property>
  <property fmtid="{D5CDD505-2E9C-101B-9397-08002B2CF9AE}" pid="15" name="Department1">
    <vt:lpwstr/>
  </property>
  <property fmtid="{D5CDD505-2E9C-101B-9397-08002B2CF9AE}" pid="16" name="ja3d46a9c66d4bdd958e0a7f6fe0d87a">
    <vt:lpwstr/>
  </property>
  <property fmtid="{D5CDD505-2E9C-101B-9397-08002B2CF9AE}" pid="17" name="Syst_x00e8_me">
    <vt:lpwstr/>
  </property>
  <property fmtid="{D5CDD505-2E9C-101B-9397-08002B2CF9AE}" pid="18" name="h92946f6a5c8481695edda63fd3e19ad">
    <vt:lpwstr/>
  </property>
  <property fmtid="{D5CDD505-2E9C-101B-9397-08002B2CF9AE}" pid="19" name="Phase">
    <vt:lpwstr/>
  </property>
  <property fmtid="{D5CDD505-2E9C-101B-9397-08002B2CF9AE}" pid="20" name="ha757bde38284323a69dece028e17bbe">
    <vt:lpwstr/>
  </property>
  <property fmtid="{D5CDD505-2E9C-101B-9397-08002B2CF9AE}" pid="21" name="TaxCatchAll">
    <vt:lpwstr/>
  </property>
  <property fmtid="{D5CDD505-2E9C-101B-9397-08002B2CF9AE}" pid="22" name="Système">
    <vt:lpwstr/>
  </property>
  <property fmtid="{D5CDD505-2E9C-101B-9397-08002B2CF9AE}" pid="23" name="Nom du livrable">
    <vt:lpwstr/>
  </property>
</Properties>
</file>